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70" r:id="rId10"/>
    <p:sldId id="264" r:id="rId11"/>
    <p:sldId id="265" r:id="rId12"/>
    <p:sldId id="271" r:id="rId13"/>
    <p:sldId id="266" r:id="rId14"/>
    <p:sldId id="269" r:id="rId15"/>
    <p:sldId id="268" r:id="rId16"/>
    <p:sldId id="267"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da Karimi" userId="d7eef2209f19379e" providerId="LiveId" clId="{D01BE769-A9CD-4755-AD83-3A2686667AAC}"/>
    <pc:docChg chg="undo redo custSel addSld delSld modSld sldOrd">
      <pc:chgData name="Ida Karimi" userId="d7eef2209f19379e" providerId="LiveId" clId="{D01BE769-A9CD-4755-AD83-3A2686667AAC}" dt="2023-12-04T18:41:23.069" v="756"/>
      <pc:docMkLst>
        <pc:docMk/>
      </pc:docMkLst>
      <pc:sldChg chg="addSp delSp modSp mod ord">
        <pc:chgData name="Ida Karimi" userId="d7eef2209f19379e" providerId="LiveId" clId="{D01BE769-A9CD-4755-AD83-3A2686667AAC}" dt="2023-12-04T18:41:23.069" v="756"/>
        <pc:sldMkLst>
          <pc:docMk/>
          <pc:sldMk cId="1250136267" sldId="256"/>
        </pc:sldMkLst>
        <pc:spChg chg="mod">
          <ac:chgData name="Ida Karimi" userId="d7eef2209f19379e" providerId="LiveId" clId="{D01BE769-A9CD-4755-AD83-3A2686667AAC}" dt="2023-12-04T18:41:23.069" v="756"/>
          <ac:spMkLst>
            <pc:docMk/>
            <pc:sldMk cId="1250136267" sldId="256"/>
            <ac:spMk id="2" creationId="{DBEBDB0A-DD92-BED3-029C-5CD1ED800D41}"/>
          </ac:spMkLst>
        </pc:spChg>
        <pc:spChg chg="mod">
          <ac:chgData name="Ida Karimi" userId="d7eef2209f19379e" providerId="LiveId" clId="{D01BE769-A9CD-4755-AD83-3A2686667AAC}" dt="2023-12-04T18:05:31.194" v="736" actId="1076"/>
          <ac:spMkLst>
            <pc:docMk/>
            <pc:sldMk cId="1250136267" sldId="256"/>
            <ac:spMk id="3" creationId="{40085846-CA26-8085-50FF-7F7637CB5D8D}"/>
          </ac:spMkLst>
        </pc:spChg>
        <pc:spChg chg="add del">
          <ac:chgData name="Ida Karimi" userId="d7eef2209f19379e" providerId="LiveId" clId="{D01BE769-A9CD-4755-AD83-3A2686667AAC}" dt="2023-12-04T18:02:48.965" v="698" actId="22"/>
          <ac:spMkLst>
            <pc:docMk/>
            <pc:sldMk cId="1250136267" sldId="256"/>
            <ac:spMk id="5" creationId="{8BB38CBC-E240-6614-63E5-40A1565BE01E}"/>
          </ac:spMkLst>
        </pc:spChg>
      </pc:sldChg>
      <pc:sldChg chg="modSp mod">
        <pc:chgData name="Ida Karimi" userId="d7eef2209f19379e" providerId="LiveId" clId="{D01BE769-A9CD-4755-AD83-3A2686667AAC}" dt="2023-12-04T10:57:17.319" v="630"/>
        <pc:sldMkLst>
          <pc:docMk/>
          <pc:sldMk cId="3720645997" sldId="257"/>
        </pc:sldMkLst>
        <pc:spChg chg="mod">
          <ac:chgData name="Ida Karimi" userId="d7eef2209f19379e" providerId="LiveId" clId="{D01BE769-A9CD-4755-AD83-3A2686667AAC}" dt="2023-12-04T10:57:17.319" v="630"/>
          <ac:spMkLst>
            <pc:docMk/>
            <pc:sldMk cId="3720645997" sldId="257"/>
            <ac:spMk id="6" creationId="{0A58405E-027B-FE2B-173B-F468E1B323A2}"/>
          </ac:spMkLst>
        </pc:spChg>
      </pc:sldChg>
      <pc:sldChg chg="addSp delSp modSp mod">
        <pc:chgData name="Ida Karimi" userId="d7eef2209f19379e" providerId="LiveId" clId="{D01BE769-A9CD-4755-AD83-3A2686667AAC}" dt="2023-12-04T08:29:16.069" v="73" actId="14100"/>
        <pc:sldMkLst>
          <pc:docMk/>
          <pc:sldMk cId="1285920367" sldId="258"/>
        </pc:sldMkLst>
        <pc:spChg chg="del">
          <ac:chgData name="Ida Karimi" userId="d7eef2209f19379e" providerId="LiveId" clId="{D01BE769-A9CD-4755-AD83-3A2686667AAC}" dt="2023-12-04T08:12:39.270" v="0" actId="478"/>
          <ac:spMkLst>
            <pc:docMk/>
            <pc:sldMk cId="1285920367" sldId="258"/>
            <ac:spMk id="2" creationId="{018D51F5-FD11-2345-BDBD-2F2BB29B7C0E}"/>
          </ac:spMkLst>
        </pc:spChg>
        <pc:spChg chg="mod">
          <ac:chgData name="Ida Karimi" userId="d7eef2209f19379e" providerId="LiveId" clId="{D01BE769-A9CD-4755-AD83-3A2686667AAC}" dt="2023-12-04T08:29:10.767" v="72" actId="1076"/>
          <ac:spMkLst>
            <pc:docMk/>
            <pc:sldMk cId="1285920367" sldId="258"/>
            <ac:spMk id="3" creationId="{A4A68969-2AB3-8A19-6880-590C3765082A}"/>
          </ac:spMkLst>
        </pc:spChg>
        <pc:picChg chg="add mod">
          <ac:chgData name="Ida Karimi" userId="d7eef2209f19379e" providerId="LiveId" clId="{D01BE769-A9CD-4755-AD83-3A2686667AAC}" dt="2023-12-04T08:29:16.069" v="73" actId="14100"/>
          <ac:picMkLst>
            <pc:docMk/>
            <pc:sldMk cId="1285920367" sldId="258"/>
            <ac:picMk id="5" creationId="{52831C2E-CFB6-5629-1588-EA2FB4135EE0}"/>
          </ac:picMkLst>
        </pc:picChg>
        <pc:picChg chg="add del mod">
          <ac:chgData name="Ida Karimi" userId="d7eef2209f19379e" providerId="LiveId" clId="{D01BE769-A9CD-4755-AD83-3A2686667AAC}" dt="2023-12-04T08:15:04.534" v="13"/>
          <ac:picMkLst>
            <pc:docMk/>
            <pc:sldMk cId="1285920367" sldId="258"/>
            <ac:picMk id="1026" creationId="{BE9C615A-EFCE-7C8C-9F34-6673EF71C87D}"/>
          </ac:picMkLst>
        </pc:picChg>
      </pc:sldChg>
      <pc:sldChg chg="delSp modSp new mod">
        <pc:chgData name="Ida Karimi" userId="d7eef2209f19379e" providerId="LiveId" clId="{D01BE769-A9CD-4755-AD83-3A2686667AAC}" dt="2023-12-04T10:29:39.761" v="553" actId="207"/>
        <pc:sldMkLst>
          <pc:docMk/>
          <pc:sldMk cId="3210258510" sldId="259"/>
        </pc:sldMkLst>
        <pc:spChg chg="del">
          <ac:chgData name="Ida Karimi" userId="d7eef2209f19379e" providerId="LiveId" clId="{D01BE769-A9CD-4755-AD83-3A2686667AAC}" dt="2023-12-04T08:27:22.022" v="57" actId="478"/>
          <ac:spMkLst>
            <pc:docMk/>
            <pc:sldMk cId="3210258510" sldId="259"/>
            <ac:spMk id="2" creationId="{260FC055-CA5C-4118-BABD-5D37D25D5FDE}"/>
          </ac:spMkLst>
        </pc:spChg>
        <pc:spChg chg="mod">
          <ac:chgData name="Ida Karimi" userId="d7eef2209f19379e" providerId="LiveId" clId="{D01BE769-A9CD-4755-AD83-3A2686667AAC}" dt="2023-12-04T10:29:39.761" v="553" actId="207"/>
          <ac:spMkLst>
            <pc:docMk/>
            <pc:sldMk cId="3210258510" sldId="259"/>
            <ac:spMk id="3" creationId="{3E5F0560-4D77-CF44-5FAA-A33C55CB01A6}"/>
          </ac:spMkLst>
        </pc:spChg>
      </pc:sldChg>
      <pc:sldChg chg="addSp delSp modSp new mod">
        <pc:chgData name="Ida Karimi" userId="d7eef2209f19379e" providerId="LiveId" clId="{D01BE769-A9CD-4755-AD83-3A2686667AAC}" dt="2023-12-04T18:02:33.517" v="696" actId="14100"/>
        <pc:sldMkLst>
          <pc:docMk/>
          <pc:sldMk cId="3130527864" sldId="260"/>
        </pc:sldMkLst>
        <pc:spChg chg="add del mod">
          <ac:chgData name="Ida Karimi" userId="d7eef2209f19379e" providerId="LiveId" clId="{D01BE769-A9CD-4755-AD83-3A2686667AAC}" dt="2023-12-04T09:21:01.064" v="253"/>
          <ac:spMkLst>
            <pc:docMk/>
            <pc:sldMk cId="3130527864" sldId="260"/>
            <ac:spMk id="2" creationId="{BC01623D-20D8-F22E-311A-C5558AD7021F}"/>
          </ac:spMkLst>
        </pc:spChg>
        <pc:spChg chg="add del mod">
          <ac:chgData name="Ida Karimi" userId="d7eef2209f19379e" providerId="LiveId" clId="{D01BE769-A9CD-4755-AD83-3A2686667AAC}" dt="2023-12-04T08:55:42.822" v="145" actId="931"/>
          <ac:spMkLst>
            <pc:docMk/>
            <pc:sldMk cId="3130527864" sldId="260"/>
            <ac:spMk id="3" creationId="{5E04125E-701C-060E-24EB-62859F0B837A}"/>
          </ac:spMkLst>
        </pc:spChg>
        <pc:spChg chg="add del mod">
          <ac:chgData name="Ida Karimi" userId="d7eef2209f19379e" providerId="LiveId" clId="{D01BE769-A9CD-4755-AD83-3A2686667AAC}" dt="2023-12-04T18:02:25.039" v="693" actId="931"/>
          <ac:spMkLst>
            <pc:docMk/>
            <pc:sldMk cId="3130527864" sldId="260"/>
            <ac:spMk id="4" creationId="{50E07108-5119-6459-8FC4-9BEE9B41B25B}"/>
          </ac:spMkLst>
        </pc:spChg>
        <pc:picChg chg="add del mod">
          <ac:chgData name="Ida Karimi" userId="d7eef2209f19379e" providerId="LiveId" clId="{D01BE769-A9CD-4755-AD83-3A2686667AAC}" dt="2023-12-04T08:48:59.258" v="142" actId="931"/>
          <ac:picMkLst>
            <pc:docMk/>
            <pc:sldMk cId="3130527864" sldId="260"/>
            <ac:picMk id="5" creationId="{ADE977DF-03A5-C1F0-1367-D9AA08B6CB00}"/>
          </ac:picMkLst>
        </pc:picChg>
        <pc:picChg chg="add mod">
          <ac:chgData name="Ida Karimi" userId="d7eef2209f19379e" providerId="LiveId" clId="{D01BE769-A9CD-4755-AD83-3A2686667AAC}" dt="2023-12-04T18:02:33.517" v="696" actId="14100"/>
          <ac:picMkLst>
            <pc:docMk/>
            <pc:sldMk cId="3130527864" sldId="260"/>
            <ac:picMk id="6" creationId="{9754E045-5AB9-D4F1-45E1-9A254718FF2F}"/>
          </ac:picMkLst>
        </pc:picChg>
        <pc:picChg chg="add del mod">
          <ac:chgData name="Ida Karimi" userId="d7eef2209f19379e" providerId="LiveId" clId="{D01BE769-A9CD-4755-AD83-3A2686667AAC}" dt="2023-12-04T18:02:20.147" v="692" actId="478"/>
          <ac:picMkLst>
            <pc:docMk/>
            <pc:sldMk cId="3130527864" sldId="260"/>
            <ac:picMk id="7" creationId="{00B311A0-6275-1B59-FBF8-F946CF1446A8}"/>
          </ac:picMkLst>
        </pc:picChg>
      </pc:sldChg>
      <pc:sldChg chg="addSp delSp modSp new mod">
        <pc:chgData name="Ida Karimi" userId="d7eef2209f19379e" providerId="LiveId" clId="{D01BE769-A9CD-4755-AD83-3A2686667AAC}" dt="2023-12-04T09:21:12.553" v="254"/>
        <pc:sldMkLst>
          <pc:docMk/>
          <pc:sldMk cId="959514480" sldId="261"/>
        </pc:sldMkLst>
        <pc:spChg chg="mod">
          <ac:chgData name="Ida Karimi" userId="d7eef2209f19379e" providerId="LiveId" clId="{D01BE769-A9CD-4755-AD83-3A2686667AAC}" dt="2023-12-04T09:21:12.553" v="254"/>
          <ac:spMkLst>
            <pc:docMk/>
            <pc:sldMk cId="959514480" sldId="261"/>
            <ac:spMk id="2" creationId="{F3DA40CC-4232-B401-3111-804D089A8DE0}"/>
          </ac:spMkLst>
        </pc:spChg>
        <pc:spChg chg="del">
          <ac:chgData name="Ida Karimi" userId="d7eef2209f19379e" providerId="LiveId" clId="{D01BE769-A9CD-4755-AD83-3A2686667AAC}" dt="2023-12-04T08:56:29.383" v="149" actId="931"/>
          <ac:spMkLst>
            <pc:docMk/>
            <pc:sldMk cId="959514480" sldId="261"/>
            <ac:spMk id="3" creationId="{AEC97274-70A5-4E27-4A70-31F2775CA209}"/>
          </ac:spMkLst>
        </pc:spChg>
        <pc:picChg chg="add mod">
          <ac:chgData name="Ida Karimi" userId="d7eef2209f19379e" providerId="LiveId" clId="{D01BE769-A9CD-4755-AD83-3A2686667AAC}" dt="2023-12-04T09:12:22.490" v="228" actId="1076"/>
          <ac:picMkLst>
            <pc:docMk/>
            <pc:sldMk cId="959514480" sldId="261"/>
            <ac:picMk id="5" creationId="{C6572D7F-B9B8-48A5-EAF2-DE0D156FBB68}"/>
          </ac:picMkLst>
        </pc:picChg>
      </pc:sldChg>
      <pc:sldChg chg="new del">
        <pc:chgData name="Ida Karimi" userId="d7eef2209f19379e" providerId="LiveId" clId="{D01BE769-A9CD-4755-AD83-3A2686667AAC}" dt="2023-12-04T08:48:58.443" v="140" actId="680"/>
        <pc:sldMkLst>
          <pc:docMk/>
          <pc:sldMk cId="2686926410" sldId="261"/>
        </pc:sldMkLst>
      </pc:sldChg>
      <pc:sldChg chg="addSp delSp modSp new mod">
        <pc:chgData name="Ida Karimi" userId="d7eef2209f19379e" providerId="LiveId" clId="{D01BE769-A9CD-4755-AD83-3A2686667AAC}" dt="2023-12-04T09:36:33.825" v="386" actId="108"/>
        <pc:sldMkLst>
          <pc:docMk/>
          <pc:sldMk cId="1282930060" sldId="262"/>
        </pc:sldMkLst>
        <pc:spChg chg="mod">
          <ac:chgData name="Ida Karimi" userId="d7eef2209f19379e" providerId="LiveId" clId="{D01BE769-A9CD-4755-AD83-3A2686667AAC}" dt="2023-12-04T09:36:33.825" v="386" actId="108"/>
          <ac:spMkLst>
            <pc:docMk/>
            <pc:sldMk cId="1282930060" sldId="262"/>
            <ac:spMk id="2" creationId="{B3F744AC-D0B1-941C-E121-8CBD6FA332C1}"/>
          </ac:spMkLst>
        </pc:spChg>
        <pc:spChg chg="del">
          <ac:chgData name="Ida Karimi" userId="d7eef2209f19379e" providerId="LiveId" clId="{D01BE769-A9CD-4755-AD83-3A2686667AAC}" dt="2023-12-04T08:56:56.074" v="153" actId="931"/>
          <ac:spMkLst>
            <pc:docMk/>
            <pc:sldMk cId="1282930060" sldId="262"/>
            <ac:spMk id="3" creationId="{274FE09F-3268-ADD2-6A91-CA937DD815D6}"/>
          </ac:spMkLst>
        </pc:spChg>
        <pc:picChg chg="add mod">
          <ac:chgData name="Ida Karimi" userId="d7eef2209f19379e" providerId="LiveId" clId="{D01BE769-A9CD-4755-AD83-3A2686667AAC}" dt="2023-12-04T09:16:15.258" v="237" actId="14100"/>
          <ac:picMkLst>
            <pc:docMk/>
            <pc:sldMk cId="1282930060" sldId="262"/>
            <ac:picMk id="5" creationId="{E1B15D17-2A9F-9D41-EA5B-71A642F8DAC5}"/>
          </ac:picMkLst>
        </pc:picChg>
      </pc:sldChg>
      <pc:sldChg chg="addSp delSp modSp new mod">
        <pc:chgData name="Ida Karimi" userId="d7eef2209f19379e" providerId="LiveId" clId="{D01BE769-A9CD-4755-AD83-3A2686667AAC}" dt="2023-12-04T09:36:45.294" v="387" actId="108"/>
        <pc:sldMkLst>
          <pc:docMk/>
          <pc:sldMk cId="1643863617" sldId="263"/>
        </pc:sldMkLst>
        <pc:spChg chg="mod">
          <ac:chgData name="Ida Karimi" userId="d7eef2209f19379e" providerId="LiveId" clId="{D01BE769-A9CD-4755-AD83-3A2686667AAC}" dt="2023-12-04T09:36:45.294" v="387" actId="108"/>
          <ac:spMkLst>
            <pc:docMk/>
            <pc:sldMk cId="1643863617" sldId="263"/>
            <ac:spMk id="2" creationId="{B96A1E6F-DC00-1718-C085-22018D7420DF}"/>
          </ac:spMkLst>
        </pc:spChg>
        <pc:spChg chg="del">
          <ac:chgData name="Ida Karimi" userId="d7eef2209f19379e" providerId="LiveId" clId="{D01BE769-A9CD-4755-AD83-3A2686667AAC}" dt="2023-12-04T08:57:28.859" v="157" actId="931"/>
          <ac:spMkLst>
            <pc:docMk/>
            <pc:sldMk cId="1643863617" sldId="263"/>
            <ac:spMk id="3" creationId="{1A035BFF-8E18-83BF-F0C6-BAF0A177949C}"/>
          </ac:spMkLst>
        </pc:spChg>
        <pc:picChg chg="add mod">
          <ac:chgData name="Ida Karimi" userId="d7eef2209f19379e" providerId="LiveId" clId="{D01BE769-A9CD-4755-AD83-3A2686667AAC}" dt="2023-12-04T09:24:03.219" v="280" actId="1076"/>
          <ac:picMkLst>
            <pc:docMk/>
            <pc:sldMk cId="1643863617" sldId="263"/>
            <ac:picMk id="5" creationId="{72C84B51-D7D4-A8DC-5FE6-BCDF8EF3FFF8}"/>
          </ac:picMkLst>
        </pc:picChg>
      </pc:sldChg>
      <pc:sldChg chg="addSp delSp modSp new mod">
        <pc:chgData name="Ida Karimi" userId="d7eef2209f19379e" providerId="LiveId" clId="{D01BE769-A9CD-4755-AD83-3A2686667AAC}" dt="2023-12-04T18:00:30.172" v="691" actId="27636"/>
        <pc:sldMkLst>
          <pc:docMk/>
          <pc:sldMk cId="1214068013" sldId="264"/>
        </pc:sldMkLst>
        <pc:spChg chg="mod">
          <ac:chgData name="Ida Karimi" userId="d7eef2209f19379e" providerId="LiveId" clId="{D01BE769-A9CD-4755-AD83-3A2686667AAC}" dt="2023-12-04T18:00:30.172" v="691" actId="27636"/>
          <ac:spMkLst>
            <pc:docMk/>
            <pc:sldMk cId="1214068013" sldId="264"/>
            <ac:spMk id="2" creationId="{8D6ED5F4-023C-C226-10AC-B03E634E802A}"/>
          </ac:spMkLst>
        </pc:spChg>
        <pc:spChg chg="del">
          <ac:chgData name="Ida Karimi" userId="d7eef2209f19379e" providerId="LiveId" clId="{D01BE769-A9CD-4755-AD83-3A2686667AAC}" dt="2023-12-04T08:58:22.623" v="161" actId="931"/>
          <ac:spMkLst>
            <pc:docMk/>
            <pc:sldMk cId="1214068013" sldId="264"/>
            <ac:spMk id="3" creationId="{0E919AE0-EF24-9485-E732-1348239E821B}"/>
          </ac:spMkLst>
        </pc:spChg>
        <pc:spChg chg="add del mod">
          <ac:chgData name="Ida Karimi" userId="d7eef2209f19379e" providerId="LiveId" clId="{D01BE769-A9CD-4755-AD83-3A2686667AAC}" dt="2023-12-04T17:53:43.548" v="663" actId="931"/>
          <ac:spMkLst>
            <pc:docMk/>
            <pc:sldMk cId="1214068013" sldId="264"/>
            <ac:spMk id="4" creationId="{0A6FA0DF-B623-9F80-A972-BDCC6A3D91FC}"/>
          </ac:spMkLst>
        </pc:spChg>
        <pc:picChg chg="add del mod">
          <ac:chgData name="Ida Karimi" userId="d7eef2209f19379e" providerId="LiveId" clId="{D01BE769-A9CD-4755-AD83-3A2686667AAC}" dt="2023-12-04T17:53:36.333" v="662" actId="478"/>
          <ac:picMkLst>
            <pc:docMk/>
            <pc:sldMk cId="1214068013" sldId="264"/>
            <ac:picMk id="5" creationId="{791F2AB1-DB08-A384-9B48-BC5AEA5F7604}"/>
          </ac:picMkLst>
        </pc:picChg>
        <pc:picChg chg="add mod">
          <ac:chgData name="Ida Karimi" userId="d7eef2209f19379e" providerId="LiveId" clId="{D01BE769-A9CD-4755-AD83-3A2686667AAC}" dt="2023-12-04T17:53:52.470" v="667" actId="14100"/>
          <ac:picMkLst>
            <pc:docMk/>
            <pc:sldMk cId="1214068013" sldId="264"/>
            <ac:picMk id="7" creationId="{A32A7946-D90B-AF78-FA3C-034128AB755F}"/>
          </ac:picMkLst>
        </pc:picChg>
      </pc:sldChg>
      <pc:sldChg chg="addSp delSp modSp new mod">
        <pc:chgData name="Ida Karimi" userId="d7eef2209f19379e" providerId="LiveId" clId="{D01BE769-A9CD-4755-AD83-3A2686667AAC}" dt="2023-12-04T09:40:43.331" v="396" actId="1076"/>
        <pc:sldMkLst>
          <pc:docMk/>
          <pc:sldMk cId="193670144" sldId="265"/>
        </pc:sldMkLst>
        <pc:spChg chg="mod">
          <ac:chgData name="Ida Karimi" userId="d7eef2209f19379e" providerId="LiveId" clId="{D01BE769-A9CD-4755-AD83-3A2686667AAC}" dt="2023-12-04T09:40:43.331" v="396" actId="1076"/>
          <ac:spMkLst>
            <pc:docMk/>
            <pc:sldMk cId="193670144" sldId="265"/>
            <ac:spMk id="2" creationId="{E6EA9DF2-E7A9-7903-E134-81E4C80F8BE4}"/>
          </ac:spMkLst>
        </pc:spChg>
        <pc:spChg chg="del">
          <ac:chgData name="Ida Karimi" userId="d7eef2209f19379e" providerId="LiveId" clId="{D01BE769-A9CD-4755-AD83-3A2686667AAC}" dt="2023-12-04T08:58:43.788" v="165" actId="931"/>
          <ac:spMkLst>
            <pc:docMk/>
            <pc:sldMk cId="193670144" sldId="265"/>
            <ac:spMk id="3" creationId="{908D82AF-F61B-F561-71A9-AAB53A38AA8D}"/>
          </ac:spMkLst>
        </pc:spChg>
        <pc:picChg chg="add mod">
          <ac:chgData name="Ida Karimi" userId="d7eef2209f19379e" providerId="LiveId" clId="{D01BE769-A9CD-4755-AD83-3A2686667AAC}" dt="2023-12-04T09:26:31.500" v="318" actId="1076"/>
          <ac:picMkLst>
            <pc:docMk/>
            <pc:sldMk cId="193670144" sldId="265"/>
            <ac:picMk id="5" creationId="{B1482E5A-EDBB-E118-2A4A-92BBBBD6631E}"/>
          </ac:picMkLst>
        </pc:picChg>
      </pc:sldChg>
      <pc:sldChg chg="addSp delSp modSp new mod ord">
        <pc:chgData name="Ida Karimi" userId="d7eef2209f19379e" providerId="LiveId" clId="{D01BE769-A9CD-4755-AD83-3A2686667AAC}" dt="2023-12-04T09:52:06.250" v="435" actId="14100"/>
        <pc:sldMkLst>
          <pc:docMk/>
          <pc:sldMk cId="3344729660" sldId="266"/>
        </pc:sldMkLst>
        <pc:spChg chg="mod">
          <ac:chgData name="Ida Karimi" userId="d7eef2209f19379e" providerId="LiveId" clId="{D01BE769-A9CD-4755-AD83-3A2686667AAC}" dt="2023-12-04T09:51:58.615" v="434" actId="1076"/>
          <ac:spMkLst>
            <pc:docMk/>
            <pc:sldMk cId="3344729660" sldId="266"/>
            <ac:spMk id="2" creationId="{8320632C-18ED-A078-F369-2CBCDA5F09F8}"/>
          </ac:spMkLst>
        </pc:spChg>
        <pc:spChg chg="del">
          <ac:chgData name="Ida Karimi" userId="d7eef2209f19379e" providerId="LiveId" clId="{D01BE769-A9CD-4755-AD83-3A2686667AAC}" dt="2023-12-04T08:59:14.964" v="169" actId="931"/>
          <ac:spMkLst>
            <pc:docMk/>
            <pc:sldMk cId="3344729660" sldId="266"/>
            <ac:spMk id="3" creationId="{CC132BD6-B56A-CA3B-A323-DB0E55691113}"/>
          </ac:spMkLst>
        </pc:spChg>
        <pc:spChg chg="add del mod">
          <ac:chgData name="Ida Karimi" userId="d7eef2209f19379e" providerId="LiveId" clId="{D01BE769-A9CD-4755-AD83-3A2686667AAC}" dt="2023-12-04T09:00:15.503" v="177" actId="931"/>
          <ac:spMkLst>
            <pc:docMk/>
            <pc:sldMk cId="3344729660" sldId="266"/>
            <ac:spMk id="7" creationId="{9B68280C-1AEA-BA8E-A093-DE73F16C7375}"/>
          </ac:spMkLst>
        </pc:spChg>
        <pc:picChg chg="add del mod">
          <ac:chgData name="Ida Karimi" userId="d7eef2209f19379e" providerId="LiveId" clId="{D01BE769-A9CD-4755-AD83-3A2686667AAC}" dt="2023-12-04T08:59:47.220" v="176" actId="478"/>
          <ac:picMkLst>
            <pc:docMk/>
            <pc:sldMk cId="3344729660" sldId="266"/>
            <ac:picMk id="5" creationId="{3D70DCA0-E934-578D-CA1F-1D8D7D4992E9}"/>
          </ac:picMkLst>
        </pc:picChg>
        <pc:picChg chg="add mod">
          <ac:chgData name="Ida Karimi" userId="d7eef2209f19379e" providerId="LiveId" clId="{D01BE769-A9CD-4755-AD83-3A2686667AAC}" dt="2023-12-04T09:52:06.250" v="435" actId="14100"/>
          <ac:picMkLst>
            <pc:docMk/>
            <pc:sldMk cId="3344729660" sldId="266"/>
            <ac:picMk id="9" creationId="{00C86195-5EF8-05B0-2945-9E86BB8DC056}"/>
          </ac:picMkLst>
        </pc:picChg>
      </pc:sldChg>
      <pc:sldChg chg="addSp delSp modSp new mod ord">
        <pc:chgData name="Ida Karimi" userId="d7eef2209f19379e" providerId="LiveId" clId="{D01BE769-A9CD-4755-AD83-3A2686667AAC}" dt="2023-12-04T10:16:50.585" v="538"/>
        <pc:sldMkLst>
          <pc:docMk/>
          <pc:sldMk cId="3585594820" sldId="267"/>
        </pc:sldMkLst>
        <pc:spChg chg="mod">
          <ac:chgData name="Ida Karimi" userId="d7eef2209f19379e" providerId="LiveId" clId="{D01BE769-A9CD-4755-AD83-3A2686667AAC}" dt="2023-12-04T10:16:50.585" v="538"/>
          <ac:spMkLst>
            <pc:docMk/>
            <pc:sldMk cId="3585594820" sldId="267"/>
            <ac:spMk id="2" creationId="{C1DD945C-4CA0-1718-6D31-A774695207DF}"/>
          </ac:spMkLst>
        </pc:spChg>
        <pc:spChg chg="del">
          <ac:chgData name="Ida Karimi" userId="d7eef2209f19379e" providerId="LiveId" clId="{D01BE769-A9CD-4755-AD83-3A2686667AAC}" dt="2023-12-04T09:00:35.058" v="184" actId="931"/>
          <ac:spMkLst>
            <pc:docMk/>
            <pc:sldMk cId="3585594820" sldId="267"/>
            <ac:spMk id="3" creationId="{59951DE5-07A6-8AA9-292C-86683027A40F}"/>
          </ac:spMkLst>
        </pc:spChg>
        <pc:picChg chg="add mod">
          <ac:chgData name="Ida Karimi" userId="d7eef2209f19379e" providerId="LiveId" clId="{D01BE769-A9CD-4755-AD83-3A2686667AAC}" dt="2023-12-04T10:14:31.905" v="534" actId="1076"/>
          <ac:picMkLst>
            <pc:docMk/>
            <pc:sldMk cId="3585594820" sldId="267"/>
            <ac:picMk id="5" creationId="{C50CD825-F9AA-0FAD-8EDA-0C749EFBD8BD}"/>
          </ac:picMkLst>
        </pc:picChg>
      </pc:sldChg>
      <pc:sldChg chg="addSp delSp modSp new mod ord">
        <pc:chgData name="Ida Karimi" userId="d7eef2209f19379e" providerId="LiveId" clId="{D01BE769-A9CD-4755-AD83-3A2686667AAC}" dt="2023-12-04T09:57:46.988" v="461" actId="1076"/>
        <pc:sldMkLst>
          <pc:docMk/>
          <pc:sldMk cId="3817413405" sldId="268"/>
        </pc:sldMkLst>
        <pc:spChg chg="mod">
          <ac:chgData name="Ida Karimi" userId="d7eef2209f19379e" providerId="LiveId" clId="{D01BE769-A9CD-4755-AD83-3A2686667AAC}" dt="2023-12-04T09:57:46.988" v="461" actId="1076"/>
          <ac:spMkLst>
            <pc:docMk/>
            <pc:sldMk cId="3817413405" sldId="268"/>
            <ac:spMk id="2" creationId="{F3CAC23A-A92B-55BF-D735-463B763D4588}"/>
          </ac:spMkLst>
        </pc:spChg>
        <pc:spChg chg="del">
          <ac:chgData name="Ida Karimi" userId="d7eef2209f19379e" providerId="LiveId" clId="{D01BE769-A9CD-4755-AD83-3A2686667AAC}" dt="2023-12-04T09:00:41.863" v="187" actId="931"/>
          <ac:spMkLst>
            <pc:docMk/>
            <pc:sldMk cId="3817413405" sldId="268"/>
            <ac:spMk id="3" creationId="{DCC110CB-3E3A-A09C-ADF8-36AA43F0A4B4}"/>
          </ac:spMkLst>
        </pc:spChg>
        <pc:picChg chg="add mod">
          <ac:chgData name="Ida Karimi" userId="d7eef2209f19379e" providerId="LiveId" clId="{D01BE769-A9CD-4755-AD83-3A2686667AAC}" dt="2023-12-04T09:57:40.813" v="460" actId="14100"/>
          <ac:picMkLst>
            <pc:docMk/>
            <pc:sldMk cId="3817413405" sldId="268"/>
            <ac:picMk id="5" creationId="{377105E3-6764-0595-60FD-B77A16A5C4BF}"/>
          </ac:picMkLst>
        </pc:picChg>
      </pc:sldChg>
      <pc:sldChg chg="addSp delSp modSp new mod">
        <pc:chgData name="Ida Karimi" userId="d7eef2209f19379e" providerId="LiveId" clId="{D01BE769-A9CD-4755-AD83-3A2686667AAC}" dt="2023-12-04T09:54:38.018" v="445" actId="1076"/>
        <pc:sldMkLst>
          <pc:docMk/>
          <pc:sldMk cId="743810787" sldId="269"/>
        </pc:sldMkLst>
        <pc:spChg chg="mod">
          <ac:chgData name="Ida Karimi" userId="d7eef2209f19379e" providerId="LiveId" clId="{D01BE769-A9CD-4755-AD83-3A2686667AAC}" dt="2023-12-04T09:54:38.018" v="445" actId="1076"/>
          <ac:spMkLst>
            <pc:docMk/>
            <pc:sldMk cId="743810787" sldId="269"/>
            <ac:spMk id="2" creationId="{5377B6C9-9400-4B0F-0B7F-FD02EA63C264}"/>
          </ac:spMkLst>
        </pc:spChg>
        <pc:spChg chg="del">
          <ac:chgData name="Ida Karimi" userId="d7eef2209f19379e" providerId="LiveId" clId="{D01BE769-A9CD-4755-AD83-3A2686667AAC}" dt="2023-12-04T09:01:01.455" v="190" actId="931"/>
          <ac:spMkLst>
            <pc:docMk/>
            <pc:sldMk cId="743810787" sldId="269"/>
            <ac:spMk id="3" creationId="{6ED98986-B5C0-5F3B-C673-1EA314BAACBE}"/>
          </ac:spMkLst>
        </pc:spChg>
        <pc:picChg chg="add mod">
          <ac:chgData name="Ida Karimi" userId="d7eef2209f19379e" providerId="LiveId" clId="{D01BE769-A9CD-4755-AD83-3A2686667AAC}" dt="2023-12-04T09:54:22.743" v="441" actId="1076"/>
          <ac:picMkLst>
            <pc:docMk/>
            <pc:sldMk cId="743810787" sldId="269"/>
            <ac:picMk id="5" creationId="{57CBAD1E-36A9-2BD2-CE0E-85D700D0D45F}"/>
          </ac:picMkLst>
        </pc:picChg>
      </pc:sldChg>
      <pc:sldChg chg="addSp delSp modSp new mod ord">
        <pc:chgData name="Ida Karimi" userId="d7eef2209f19379e" providerId="LiveId" clId="{D01BE769-A9CD-4755-AD83-3A2686667AAC}" dt="2023-12-04T17:55:18.042" v="687"/>
        <pc:sldMkLst>
          <pc:docMk/>
          <pc:sldMk cId="2017291722" sldId="270"/>
        </pc:sldMkLst>
        <pc:spChg chg="mod">
          <ac:chgData name="Ida Karimi" userId="d7eef2209f19379e" providerId="LiveId" clId="{D01BE769-A9CD-4755-AD83-3A2686667AAC}" dt="2023-12-04T10:08:15.470" v="488" actId="1076"/>
          <ac:spMkLst>
            <pc:docMk/>
            <pc:sldMk cId="2017291722" sldId="270"/>
            <ac:spMk id="2" creationId="{5853A538-0EB6-30C0-417F-2525879B96CB}"/>
          </ac:spMkLst>
        </pc:spChg>
        <pc:spChg chg="add del">
          <ac:chgData name="Ida Karimi" userId="d7eef2209f19379e" providerId="LiveId" clId="{D01BE769-A9CD-4755-AD83-3A2686667AAC}" dt="2023-12-04T09:03:47.478" v="208" actId="931"/>
          <ac:spMkLst>
            <pc:docMk/>
            <pc:sldMk cId="2017291722" sldId="270"/>
            <ac:spMk id="3" creationId="{32FFF29E-31E3-39B5-20F0-85872CCBC9C0}"/>
          </ac:spMkLst>
        </pc:spChg>
        <pc:spChg chg="add del mod">
          <ac:chgData name="Ida Karimi" userId="d7eef2209f19379e" providerId="LiveId" clId="{D01BE769-A9CD-4755-AD83-3A2686667AAC}" dt="2023-12-04T10:00:04.460" v="463" actId="931"/>
          <ac:spMkLst>
            <pc:docMk/>
            <pc:sldMk cId="2017291722" sldId="270"/>
            <ac:spMk id="9" creationId="{033DDC8B-2A48-18B6-D3FB-1FFD884927F8}"/>
          </ac:spMkLst>
        </pc:spChg>
        <pc:picChg chg="add del mod">
          <ac:chgData name="Ida Karimi" userId="d7eef2209f19379e" providerId="LiveId" clId="{D01BE769-A9CD-4755-AD83-3A2686667AAC}" dt="2023-12-04T09:02:33.681" v="207" actId="931"/>
          <ac:picMkLst>
            <pc:docMk/>
            <pc:sldMk cId="2017291722" sldId="270"/>
            <ac:picMk id="5" creationId="{C8EBFBD3-BA8F-6F0E-2C24-1535007CA588}"/>
          </ac:picMkLst>
        </pc:picChg>
        <pc:picChg chg="add del mod">
          <ac:chgData name="Ida Karimi" userId="d7eef2209f19379e" providerId="LiveId" clId="{D01BE769-A9CD-4755-AD83-3A2686667AAC}" dt="2023-12-04T09:59:39.325" v="462" actId="478"/>
          <ac:picMkLst>
            <pc:docMk/>
            <pc:sldMk cId="2017291722" sldId="270"/>
            <ac:picMk id="7" creationId="{A90BADF1-3BC7-E611-3910-6EEF262A4D5F}"/>
          </ac:picMkLst>
        </pc:picChg>
        <pc:picChg chg="add mod">
          <ac:chgData name="Ida Karimi" userId="d7eef2209f19379e" providerId="LiveId" clId="{D01BE769-A9CD-4755-AD83-3A2686667AAC}" dt="2023-12-04T10:08:18.873" v="489" actId="1076"/>
          <ac:picMkLst>
            <pc:docMk/>
            <pc:sldMk cId="2017291722" sldId="270"/>
            <ac:picMk id="11" creationId="{7F777AD2-C4E8-17B0-E68B-EBEE0B2A0B5C}"/>
          </ac:picMkLst>
        </pc:picChg>
      </pc:sldChg>
      <pc:sldChg chg="addSp delSp modSp new mod ord">
        <pc:chgData name="Ida Karimi" userId="d7eef2209f19379e" providerId="LiveId" clId="{D01BE769-A9CD-4755-AD83-3A2686667AAC}" dt="2023-12-04T09:44:12.620" v="414" actId="1076"/>
        <pc:sldMkLst>
          <pc:docMk/>
          <pc:sldMk cId="1792912211" sldId="271"/>
        </pc:sldMkLst>
        <pc:spChg chg="mod">
          <ac:chgData name="Ida Karimi" userId="d7eef2209f19379e" providerId="LiveId" clId="{D01BE769-A9CD-4755-AD83-3A2686667AAC}" dt="2023-12-04T09:44:12.620" v="414" actId="1076"/>
          <ac:spMkLst>
            <pc:docMk/>
            <pc:sldMk cId="1792912211" sldId="271"/>
            <ac:spMk id="2" creationId="{408B1539-72D0-C553-3583-775DA48167B9}"/>
          </ac:spMkLst>
        </pc:spChg>
        <pc:spChg chg="del">
          <ac:chgData name="Ida Karimi" userId="d7eef2209f19379e" providerId="LiveId" clId="{D01BE769-A9CD-4755-AD83-3A2686667AAC}" dt="2023-12-04T09:01:35.604" v="194" actId="931"/>
          <ac:spMkLst>
            <pc:docMk/>
            <pc:sldMk cId="1792912211" sldId="271"/>
            <ac:spMk id="3" creationId="{3502AD47-C347-31CE-3ACD-2FC55343B2B6}"/>
          </ac:spMkLst>
        </pc:spChg>
        <pc:picChg chg="add mod">
          <ac:chgData name="Ida Karimi" userId="d7eef2209f19379e" providerId="LiveId" clId="{D01BE769-A9CD-4755-AD83-3A2686667AAC}" dt="2023-12-04T09:44:04.835" v="413" actId="1076"/>
          <ac:picMkLst>
            <pc:docMk/>
            <pc:sldMk cId="1792912211" sldId="271"/>
            <ac:picMk id="5" creationId="{AC473888-97EC-A37D-E51E-727C0F683029}"/>
          </ac:picMkLst>
        </pc:picChg>
      </pc:sldChg>
      <pc:sldChg chg="addSp delSp modSp new mod">
        <pc:chgData name="Ida Karimi" userId="d7eef2209f19379e" providerId="LiveId" clId="{D01BE769-A9CD-4755-AD83-3A2686667AAC}" dt="2023-12-04T10:32:19.742" v="570" actId="1076"/>
        <pc:sldMkLst>
          <pc:docMk/>
          <pc:sldMk cId="125204995" sldId="272"/>
        </pc:sldMkLst>
        <pc:spChg chg="del">
          <ac:chgData name="Ida Karimi" userId="d7eef2209f19379e" providerId="LiveId" clId="{D01BE769-A9CD-4755-AD83-3A2686667AAC}" dt="2023-12-04T10:31:27.668" v="560" actId="478"/>
          <ac:spMkLst>
            <pc:docMk/>
            <pc:sldMk cId="125204995" sldId="272"/>
            <ac:spMk id="2" creationId="{C370AF01-8692-5734-CC71-505C2512711A}"/>
          </ac:spMkLst>
        </pc:spChg>
        <pc:spChg chg="mod">
          <ac:chgData name="Ida Karimi" userId="d7eef2209f19379e" providerId="LiveId" clId="{D01BE769-A9CD-4755-AD83-3A2686667AAC}" dt="2023-12-04T10:31:54.144" v="565" actId="1076"/>
          <ac:spMkLst>
            <pc:docMk/>
            <pc:sldMk cId="125204995" sldId="272"/>
            <ac:spMk id="3" creationId="{37D2AC95-6082-A983-4D58-A3BBBFACEDDE}"/>
          </ac:spMkLst>
        </pc:spChg>
        <pc:picChg chg="add mod">
          <ac:chgData name="Ida Karimi" userId="d7eef2209f19379e" providerId="LiveId" clId="{D01BE769-A9CD-4755-AD83-3A2686667AAC}" dt="2023-12-04T10:32:19.742" v="570" actId="1076"/>
          <ac:picMkLst>
            <pc:docMk/>
            <pc:sldMk cId="125204995" sldId="272"/>
            <ac:picMk id="5" creationId="{3571F893-7E39-0A9D-9207-AEAC4F2D8001}"/>
          </ac:picMkLst>
        </pc:picChg>
      </pc:sldChg>
      <pc:sldChg chg="addSp delSp modSp new mod">
        <pc:chgData name="Ida Karimi" userId="d7eef2209f19379e" providerId="LiveId" clId="{D01BE769-A9CD-4755-AD83-3A2686667AAC}" dt="2023-12-04T18:27:24.641" v="743" actId="14100"/>
        <pc:sldMkLst>
          <pc:docMk/>
          <pc:sldMk cId="2256224146" sldId="273"/>
        </pc:sldMkLst>
        <pc:spChg chg="del">
          <ac:chgData name="Ida Karimi" userId="d7eef2209f19379e" providerId="LiveId" clId="{D01BE769-A9CD-4755-AD83-3A2686667AAC}" dt="2023-12-04T10:33:16.633" v="572" actId="478"/>
          <ac:spMkLst>
            <pc:docMk/>
            <pc:sldMk cId="2256224146" sldId="273"/>
            <ac:spMk id="2" creationId="{C3B4087A-D880-FA14-A18E-D76F910C47BC}"/>
          </ac:spMkLst>
        </pc:spChg>
        <pc:spChg chg="mod">
          <ac:chgData name="Ida Karimi" userId="d7eef2209f19379e" providerId="LiveId" clId="{D01BE769-A9CD-4755-AD83-3A2686667AAC}" dt="2023-12-04T18:27:24.641" v="743" actId="14100"/>
          <ac:spMkLst>
            <pc:docMk/>
            <pc:sldMk cId="2256224146" sldId="273"/>
            <ac:spMk id="3" creationId="{3970394D-9E26-000F-C84F-0EF97F8A6D68}"/>
          </ac:spMkLst>
        </pc:spChg>
        <pc:spChg chg="add mod">
          <ac:chgData name="Ida Karimi" userId="d7eef2209f19379e" providerId="LiveId" clId="{D01BE769-A9CD-4755-AD83-3A2686667AAC}" dt="2023-12-04T11:19:20.063" v="661" actId="20577"/>
          <ac:spMkLst>
            <pc:docMk/>
            <pc:sldMk cId="2256224146" sldId="273"/>
            <ac:spMk id="4" creationId="{5BBB9A6F-0A88-7155-0499-3133F668624C}"/>
          </ac:spMkLst>
        </pc:spChg>
        <pc:graphicFrameChg chg="add mod">
          <ac:chgData name="Ida Karimi" userId="d7eef2209f19379e" providerId="LiveId" clId="{D01BE769-A9CD-4755-AD83-3A2686667AAC}" dt="2023-12-04T18:26:58.438" v="740"/>
          <ac:graphicFrameMkLst>
            <pc:docMk/>
            <pc:sldMk cId="2256224146" sldId="273"/>
            <ac:graphicFrameMk id="2" creationId="{561C2A5B-B191-7AD7-B9CA-CB435AC0EBD3}"/>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7254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D7905A08-1695-47EE-9FB4-06EAB0CE4FBF}"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157444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2284325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2261009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1583589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77381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1222724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3906907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2077704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627878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905A08-1695-47EE-9FB4-06EAB0CE4FBF}" type="datetimeFigureOut">
              <a:rPr lang="en-US" smtClean="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3582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905A08-1695-47EE-9FB4-06EAB0CE4FBF}"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314693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905A08-1695-47EE-9FB4-06EAB0CE4FBF}" type="datetimeFigureOut">
              <a:rPr lang="en-US" smtClean="0"/>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317423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905A08-1695-47EE-9FB4-06EAB0CE4FBF}" type="datetimeFigureOut">
              <a:rPr lang="en-US" smtClean="0"/>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1825399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905A08-1695-47EE-9FB4-06EAB0CE4FBF}" type="datetimeFigureOut">
              <a:rPr lang="en-US" smtClean="0"/>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2147632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905A08-1695-47EE-9FB4-06EAB0CE4FBF}"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1266931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905A08-1695-47EE-9FB4-06EAB0CE4FBF}" type="datetimeFigureOut">
              <a:rPr lang="en-US" smtClean="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892A55-7AF2-4024-A011-F59010B703A2}" type="slidenum">
              <a:rPr lang="en-US" smtClean="0"/>
              <a:t>‹#›</a:t>
            </a:fld>
            <a:endParaRPr lang="en-US"/>
          </a:p>
        </p:txBody>
      </p:sp>
    </p:spTree>
    <p:extLst>
      <p:ext uri="{BB962C8B-B14F-4D97-AF65-F5344CB8AC3E}">
        <p14:creationId xmlns:p14="http://schemas.microsoft.com/office/powerpoint/2010/main" val="1514431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7905A08-1695-47EE-9FB4-06EAB0CE4FBF}" type="datetimeFigureOut">
              <a:rPr lang="en-US" smtClean="0"/>
              <a:t>12/4/2023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5892A55-7AF2-4024-A011-F59010B703A2}" type="slidenum">
              <a:rPr lang="en-US" smtClean="0"/>
              <a:t>‹#›</a:t>
            </a:fld>
            <a:endParaRPr lang="en-US"/>
          </a:p>
        </p:txBody>
      </p:sp>
    </p:spTree>
    <p:extLst>
      <p:ext uri="{BB962C8B-B14F-4D97-AF65-F5344CB8AC3E}">
        <p14:creationId xmlns:p14="http://schemas.microsoft.com/office/powerpoint/2010/main" val="180538674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ndeed.com/career-advice/finding-a-job/what-do-with-business-analytics-degree" TargetMode="External"/><Relationship Id="rId2" Type="http://schemas.openxmlformats.org/officeDocument/2006/relationships/hyperlink" Target="https://www.indeed.com/career-advice/career-development/best-degree-for-artificial-intelligence" TargetMode="Externa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oleObject" Target="../embeddings/oleObject1.bin"/><Relationship Id="rId4" Type="http://schemas.openxmlformats.org/officeDocument/2006/relationships/hyperlink" Target="https://designer.microsoft.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i-jobs.net/salaries/download/" TargetMode="External"/><Relationship Id="rId2" Type="http://schemas.openxmlformats.org/officeDocument/2006/relationships/hyperlink" Target="https://www.kaggle.com/datasets/asaniczka/wages-by-education-in-the-usa-1973-202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BDB0A-DD92-BED3-029C-5CD1ED800D41}"/>
              </a:ext>
            </a:extLst>
          </p:cNvPr>
          <p:cNvSpPr>
            <a:spLocks noGrp="1"/>
          </p:cNvSpPr>
          <p:nvPr>
            <p:ph type="ctrTitle"/>
          </p:nvPr>
        </p:nvSpPr>
        <p:spPr>
          <a:xfrm>
            <a:off x="457200" y="1223026"/>
            <a:ext cx="10668000" cy="1798118"/>
          </a:xfrm>
        </p:spPr>
        <p:txBody>
          <a:bodyPr>
            <a:normAutofit fontScale="90000"/>
          </a:bodyPr>
          <a:lstStyle/>
          <a:p>
            <a:pPr algn="ctr"/>
            <a:r>
              <a:rPr lang="en-US" sz="4000" b="1" i="0" cap="none">
                <a:solidFill>
                  <a:srgbClr val="111111"/>
                </a:solidFill>
                <a:effectLst/>
                <a:latin typeface="-apple-system"/>
              </a:rPr>
              <a:t>A Comparative Analysis of Wages in the USA</a:t>
            </a:r>
            <a:br>
              <a:rPr lang="en-US" sz="4000" b="1" i="0">
                <a:solidFill>
                  <a:srgbClr val="111111"/>
                </a:solidFill>
                <a:effectLst/>
                <a:latin typeface="-apple-system"/>
              </a:rPr>
            </a:br>
            <a:br>
              <a:rPr lang="en-US" sz="4000" b="1" i="0">
                <a:solidFill>
                  <a:srgbClr val="111111"/>
                </a:solidFill>
                <a:effectLst/>
                <a:latin typeface="-apple-system"/>
              </a:rPr>
            </a:br>
            <a:br>
              <a:rPr lang="en-US" sz="4000" b="1" i="0">
                <a:solidFill>
                  <a:srgbClr val="111111"/>
                </a:solidFill>
                <a:effectLst/>
                <a:latin typeface="-apple-system"/>
              </a:rPr>
            </a:br>
            <a:r>
              <a:rPr lang="en-US" sz="2700" b="1" i="0">
                <a:solidFill>
                  <a:srgbClr val="111111"/>
                </a:solidFill>
                <a:effectLst/>
                <a:latin typeface="-apple-system"/>
              </a:rPr>
              <a:t>BaNa 610</a:t>
            </a:r>
            <a:br>
              <a:rPr lang="en-US" sz="2200" b="1" i="0">
                <a:solidFill>
                  <a:srgbClr val="111111"/>
                </a:solidFill>
                <a:effectLst/>
                <a:latin typeface="-apple-system"/>
              </a:rPr>
            </a:br>
            <a:r>
              <a:rPr lang="en-US" sz="2200" b="1" i="0">
                <a:solidFill>
                  <a:srgbClr val="111111"/>
                </a:solidFill>
                <a:effectLst/>
                <a:latin typeface="-apple-system"/>
              </a:rPr>
              <a:t>fall 2023</a:t>
            </a:r>
            <a:endParaRPr lang="en-US" sz="220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0085846-CA26-8085-50FF-7F7637CB5D8D}"/>
              </a:ext>
            </a:extLst>
          </p:cNvPr>
          <p:cNvSpPr>
            <a:spLocks noGrp="1"/>
          </p:cNvSpPr>
          <p:nvPr>
            <p:ph type="subTitle" idx="1"/>
          </p:nvPr>
        </p:nvSpPr>
        <p:spPr>
          <a:xfrm>
            <a:off x="1038808" y="3836857"/>
            <a:ext cx="4018384" cy="1992086"/>
          </a:xfrm>
        </p:spPr>
        <p:txBody>
          <a:bodyPr/>
          <a:lstStyle/>
          <a:p>
            <a:pPr marL="0" marR="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Ida Karimi</a:t>
            </a:r>
          </a:p>
          <a:p>
            <a:pPr marL="0" marR="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Rithvik V Sourab</a:t>
            </a:r>
          </a:p>
          <a:p>
            <a:pPr marL="0" marR="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Venkat Amit Kommineni</a:t>
            </a:r>
          </a:p>
          <a:p>
            <a:pPr marL="0" marR="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Vekata Sai Akshith Kumar Bathula</a:t>
            </a:r>
          </a:p>
          <a:p>
            <a:endParaRPr lang="en-US"/>
          </a:p>
        </p:txBody>
      </p:sp>
    </p:spTree>
    <p:extLst>
      <p:ext uri="{BB962C8B-B14F-4D97-AF65-F5344CB8AC3E}">
        <p14:creationId xmlns:p14="http://schemas.microsoft.com/office/powerpoint/2010/main" val="125013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D5F4-023C-C226-10AC-B03E634E802A}"/>
              </a:ext>
            </a:extLst>
          </p:cNvPr>
          <p:cNvSpPr>
            <a:spLocks noGrp="1"/>
          </p:cNvSpPr>
          <p:nvPr>
            <p:ph type="title"/>
          </p:nvPr>
        </p:nvSpPr>
        <p:spPr>
          <a:xfrm>
            <a:off x="2055476" y="5457717"/>
            <a:ext cx="6789945" cy="877770"/>
          </a:xfrm>
        </p:spPr>
        <p:txBody>
          <a:bodyPr>
            <a:normAutofit/>
          </a:bodyPr>
          <a:lstStyle/>
          <a:p>
            <a:r>
              <a:rPr lang="en-US" sz="1600" kern="100" cap="none">
                <a:latin typeface="Times New Roman" panose="02020603050405020304" pitchFamily="18" charset="0"/>
                <a:ea typeface="Calibri" panose="020F0502020204030204" pitchFamily="34" charset="0"/>
                <a:cs typeface="Times New Roman" panose="02020603050405020304" pitchFamily="18" charset="0"/>
              </a:rPr>
              <a:t>Despite individuals from various ethnic backgrounds having the opportunity to earn higher wages with increased educational attainment, a notable wage disparity persists among different ethnicities.</a:t>
            </a:r>
          </a:p>
        </p:txBody>
      </p:sp>
      <p:pic>
        <p:nvPicPr>
          <p:cNvPr id="7" name="Content Placeholder 6" descr="A graph of different colored bars&#10;&#10;Description automatically generated">
            <a:extLst>
              <a:ext uri="{FF2B5EF4-FFF2-40B4-BE49-F238E27FC236}">
                <a16:creationId xmlns:a16="http://schemas.microsoft.com/office/drawing/2014/main" id="{A32A7946-D90B-AF78-FA3C-034128AB75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3175" y="685800"/>
            <a:ext cx="5114925" cy="4331480"/>
          </a:xfrm>
        </p:spPr>
      </p:pic>
    </p:spTree>
    <p:extLst>
      <p:ext uri="{BB962C8B-B14F-4D97-AF65-F5344CB8AC3E}">
        <p14:creationId xmlns:p14="http://schemas.microsoft.com/office/powerpoint/2010/main" val="1214068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9DF2-E7A9-7903-E134-81E4C80F8BE4}"/>
              </a:ext>
            </a:extLst>
          </p:cNvPr>
          <p:cNvSpPr>
            <a:spLocks noGrp="1"/>
          </p:cNvSpPr>
          <p:nvPr>
            <p:ph type="title"/>
          </p:nvPr>
        </p:nvSpPr>
        <p:spPr>
          <a:xfrm>
            <a:off x="992122" y="4637141"/>
            <a:ext cx="8534400" cy="1507067"/>
          </a:xfrm>
        </p:spPr>
        <p:txBody>
          <a:bodyPr>
            <a:normAutofit/>
          </a:bodyPr>
          <a:lstStyle/>
          <a:p>
            <a:r>
              <a:rPr lang="en-US" sz="1600" kern="100" cap="none">
                <a:latin typeface="Times New Roman" panose="02020603050405020304" pitchFamily="18" charset="0"/>
                <a:ea typeface="Calibri" panose="020F0502020204030204" pitchFamily="34" charset="0"/>
                <a:cs typeface="Times New Roman" panose="02020603050405020304" pitchFamily="18" charset="0"/>
              </a:rPr>
              <a:t>While educational level is important, other factors such as the job field and demand within that field significantly influence wages. In 2022, the average salary for AI jobs in the USA was twice the average salary for all jobs.</a:t>
            </a:r>
          </a:p>
        </p:txBody>
      </p:sp>
      <p:pic>
        <p:nvPicPr>
          <p:cNvPr id="5" name="Content Placeholder 4" descr="A graph showing a red and blue bar graph&#10;&#10;Description automatically generated">
            <a:extLst>
              <a:ext uri="{FF2B5EF4-FFF2-40B4-BE49-F238E27FC236}">
                <a16:creationId xmlns:a16="http://schemas.microsoft.com/office/drawing/2014/main" id="{B1482E5A-EDBB-E118-2A4A-92BBBBD66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7763" y="713792"/>
            <a:ext cx="5567298" cy="3614738"/>
          </a:xfrm>
        </p:spPr>
      </p:pic>
    </p:spTree>
    <p:extLst>
      <p:ext uri="{BB962C8B-B14F-4D97-AF65-F5344CB8AC3E}">
        <p14:creationId xmlns:p14="http://schemas.microsoft.com/office/powerpoint/2010/main" val="19367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1539-72D0-C553-3583-775DA48167B9}"/>
              </a:ext>
            </a:extLst>
          </p:cNvPr>
          <p:cNvSpPr>
            <a:spLocks noGrp="1"/>
          </p:cNvSpPr>
          <p:nvPr>
            <p:ph type="title"/>
          </p:nvPr>
        </p:nvSpPr>
        <p:spPr>
          <a:xfrm>
            <a:off x="2585248" y="5224452"/>
            <a:ext cx="5989584" cy="1143692"/>
          </a:xfrm>
        </p:spPr>
        <p:txBody>
          <a:bodyPr>
            <a:normAutofit/>
          </a:bodyPr>
          <a:lstStyle/>
          <a:p>
            <a:r>
              <a:rPr lang="en-US" sz="1600" kern="100" cap="none">
                <a:latin typeface="Times New Roman" panose="02020603050405020304" pitchFamily="18" charset="0"/>
                <a:ea typeface="Calibri" panose="020F0502020204030204" pitchFamily="34" charset="0"/>
                <a:cs typeface="Times New Roman" panose="02020603050405020304" pitchFamily="18" charset="0"/>
              </a:rPr>
              <a:t>The graph illustrates the distribution of artificial intelligence (AI) salaries in the USA for the year 2022.</a:t>
            </a:r>
          </a:p>
        </p:txBody>
      </p:sp>
      <p:pic>
        <p:nvPicPr>
          <p:cNvPr id="5" name="Content Placeholder 4" descr="A graph of salary distribution&#10;&#10;Description automatically generated">
            <a:extLst>
              <a:ext uri="{FF2B5EF4-FFF2-40B4-BE49-F238E27FC236}">
                <a16:creationId xmlns:a16="http://schemas.microsoft.com/office/drawing/2014/main" id="{AC473888-97EC-A37D-E51E-727C0F6830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5248" y="601825"/>
            <a:ext cx="5497469" cy="4515070"/>
          </a:xfrm>
        </p:spPr>
      </p:pic>
    </p:spTree>
    <p:extLst>
      <p:ext uri="{BB962C8B-B14F-4D97-AF65-F5344CB8AC3E}">
        <p14:creationId xmlns:p14="http://schemas.microsoft.com/office/powerpoint/2010/main" val="1792912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632C-18ED-A078-F369-2CBCDA5F09F8}"/>
              </a:ext>
            </a:extLst>
          </p:cNvPr>
          <p:cNvSpPr>
            <a:spLocks noGrp="1"/>
          </p:cNvSpPr>
          <p:nvPr>
            <p:ph type="title"/>
          </p:nvPr>
        </p:nvSpPr>
        <p:spPr>
          <a:xfrm>
            <a:off x="1259633" y="5947880"/>
            <a:ext cx="8179871" cy="452507"/>
          </a:xfrm>
        </p:spPr>
        <p:txBody>
          <a:bodyPr>
            <a:normAutofit fontScale="90000"/>
          </a:bodyPr>
          <a:lstStyle/>
          <a:p>
            <a:r>
              <a:rPr lang="en-US" sz="1600" kern="100" cap="none">
                <a:latin typeface="Times New Roman" panose="02020603050405020304" pitchFamily="18" charset="0"/>
                <a:ea typeface="Calibri" panose="020F0502020204030204" pitchFamily="34" charset="0"/>
                <a:cs typeface="Times New Roman" panose="02020603050405020304" pitchFamily="18" charset="0"/>
              </a:rPr>
              <a:t>This graph illustrates the variation in AI-related job salaries across different employment types, including part-time, full-time, contract, and freelance positions. The median salary for full-time employees is three times higher than that for part-time employees. Some of them even earn salaries as high as $400,000. Interestingly, individuals working under contracts and freelancers have nearly equivalent median incomes.</a:t>
            </a:r>
          </a:p>
        </p:txBody>
      </p:sp>
      <p:pic>
        <p:nvPicPr>
          <p:cNvPr id="9" name="Content Placeholder 8" descr="A graph of a chart&#10;&#10;Description automatically generated with medium confidence">
            <a:extLst>
              <a:ext uri="{FF2B5EF4-FFF2-40B4-BE49-F238E27FC236}">
                <a16:creationId xmlns:a16="http://schemas.microsoft.com/office/drawing/2014/main" id="{00C86195-5EF8-05B0-2945-9E86BB8DC0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462" y="457614"/>
            <a:ext cx="6690048" cy="5009810"/>
          </a:xfrm>
        </p:spPr>
      </p:pic>
    </p:spTree>
    <p:extLst>
      <p:ext uri="{BB962C8B-B14F-4D97-AF65-F5344CB8AC3E}">
        <p14:creationId xmlns:p14="http://schemas.microsoft.com/office/powerpoint/2010/main" val="3344729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B6C9-9400-4B0F-0B7F-FD02EA63C264}"/>
              </a:ext>
            </a:extLst>
          </p:cNvPr>
          <p:cNvSpPr>
            <a:spLocks noGrp="1"/>
          </p:cNvSpPr>
          <p:nvPr>
            <p:ph type="title"/>
          </p:nvPr>
        </p:nvSpPr>
        <p:spPr>
          <a:xfrm>
            <a:off x="2349576" y="5804159"/>
            <a:ext cx="7732000" cy="559318"/>
          </a:xfrm>
        </p:spPr>
        <p:txBody>
          <a:bodyPr>
            <a:normAutofit/>
          </a:bodyPr>
          <a:lstStyle/>
          <a:p>
            <a:r>
              <a:rPr lang="en-US" sz="1400" kern="100" cap="none">
                <a:latin typeface="Times New Roman" panose="02020603050405020304" pitchFamily="18" charset="0"/>
                <a:ea typeface="Calibri" panose="020F0502020204030204" pitchFamily="34" charset="0"/>
                <a:cs typeface="Times New Roman" panose="02020603050405020304" pitchFamily="18" charset="0"/>
              </a:rPr>
              <a:t>The graph illustrates that individuals with greater experience earn higher salaries.</a:t>
            </a:r>
          </a:p>
        </p:txBody>
      </p:sp>
      <p:pic>
        <p:nvPicPr>
          <p:cNvPr id="5" name="Content Placeholder 4" descr="A graph of a salary&#10;&#10;Description automatically generated">
            <a:extLst>
              <a:ext uri="{FF2B5EF4-FFF2-40B4-BE49-F238E27FC236}">
                <a16:creationId xmlns:a16="http://schemas.microsoft.com/office/drawing/2014/main" id="{57CBAD1E-36A9-2BD2-CE0E-85D700D0D4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576" y="480527"/>
            <a:ext cx="6131951" cy="5036170"/>
          </a:xfrm>
        </p:spPr>
      </p:pic>
    </p:spTree>
    <p:extLst>
      <p:ext uri="{BB962C8B-B14F-4D97-AF65-F5344CB8AC3E}">
        <p14:creationId xmlns:p14="http://schemas.microsoft.com/office/powerpoint/2010/main" val="743810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C23A-A92B-55BF-D735-463B763D4588}"/>
              </a:ext>
            </a:extLst>
          </p:cNvPr>
          <p:cNvSpPr>
            <a:spLocks noGrp="1"/>
          </p:cNvSpPr>
          <p:nvPr>
            <p:ph type="title"/>
          </p:nvPr>
        </p:nvSpPr>
        <p:spPr>
          <a:xfrm>
            <a:off x="2438367" y="6030167"/>
            <a:ext cx="6780278" cy="470677"/>
          </a:xfrm>
        </p:spPr>
        <p:txBody>
          <a:bodyPr>
            <a:normAutofit/>
          </a:bodyPr>
          <a:lstStyle/>
          <a:p>
            <a:r>
              <a:rPr lang="en-US" sz="1400" kern="100" cap="none">
                <a:latin typeface="Times New Roman" panose="02020603050405020304" pitchFamily="18" charset="0"/>
                <a:ea typeface="Calibri" panose="020F0502020204030204" pitchFamily="34" charset="0"/>
                <a:cs typeface="Times New Roman" panose="02020603050405020304" pitchFamily="18" charset="0"/>
              </a:rPr>
              <a:t>The median salary for experts is more than double that of entry-level salaries.</a:t>
            </a:r>
          </a:p>
        </p:txBody>
      </p:sp>
      <p:pic>
        <p:nvPicPr>
          <p:cNvPr id="5" name="Content Placeholder 4" descr="A graph of a salary&#10;&#10;Description automatically generated with medium confidence">
            <a:extLst>
              <a:ext uri="{FF2B5EF4-FFF2-40B4-BE49-F238E27FC236}">
                <a16:creationId xmlns:a16="http://schemas.microsoft.com/office/drawing/2014/main" id="{377105E3-6764-0595-60FD-B77A16A5C4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9936" y="461865"/>
            <a:ext cx="5561044" cy="5321090"/>
          </a:xfrm>
        </p:spPr>
      </p:pic>
    </p:spTree>
    <p:extLst>
      <p:ext uri="{BB962C8B-B14F-4D97-AF65-F5344CB8AC3E}">
        <p14:creationId xmlns:p14="http://schemas.microsoft.com/office/powerpoint/2010/main" val="3817413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945C-4CA0-1718-6D31-A774695207DF}"/>
              </a:ext>
            </a:extLst>
          </p:cNvPr>
          <p:cNvSpPr>
            <a:spLocks noGrp="1"/>
          </p:cNvSpPr>
          <p:nvPr>
            <p:ph type="title"/>
          </p:nvPr>
        </p:nvSpPr>
        <p:spPr>
          <a:xfrm>
            <a:off x="3282508" y="5738326"/>
            <a:ext cx="4685836" cy="755781"/>
          </a:xfrm>
        </p:spPr>
        <p:txBody>
          <a:bodyPr>
            <a:normAutofit/>
          </a:bodyPr>
          <a:lstStyle/>
          <a:p>
            <a:r>
              <a:rPr lang="en-US" sz="1400" kern="100" cap="none">
                <a:latin typeface="Times New Roman" panose="02020603050405020304" pitchFamily="18" charset="0"/>
                <a:ea typeface="Calibri" panose="020F0502020204030204" pitchFamily="34" charset="0"/>
                <a:cs typeface="Times New Roman" panose="02020603050405020304" pitchFamily="18" charset="0"/>
              </a:rPr>
              <a:t>In the United States in 2022, medium-sized companies, with 50 to 250 employees, were responsible for 89% of the AI job opportunities examined in this report.</a:t>
            </a:r>
          </a:p>
        </p:txBody>
      </p:sp>
      <p:pic>
        <p:nvPicPr>
          <p:cNvPr id="5" name="Content Placeholder 4" descr="A pie chart with numbers and a triangle&#10;&#10;Description automatically generated">
            <a:extLst>
              <a:ext uri="{FF2B5EF4-FFF2-40B4-BE49-F238E27FC236}">
                <a16:creationId xmlns:a16="http://schemas.microsoft.com/office/drawing/2014/main" id="{C50CD825-F9AA-0FAD-8EDA-0C749EFBD8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2508" y="620487"/>
            <a:ext cx="4685836" cy="4909898"/>
          </a:xfrm>
        </p:spPr>
      </p:pic>
    </p:spTree>
    <p:extLst>
      <p:ext uri="{BB962C8B-B14F-4D97-AF65-F5344CB8AC3E}">
        <p14:creationId xmlns:p14="http://schemas.microsoft.com/office/powerpoint/2010/main" val="358559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2AC95-6082-A983-4D58-A3BBBFACEDDE}"/>
              </a:ext>
            </a:extLst>
          </p:cNvPr>
          <p:cNvSpPr>
            <a:spLocks noGrp="1"/>
          </p:cNvSpPr>
          <p:nvPr>
            <p:ph idx="1"/>
          </p:nvPr>
        </p:nvSpPr>
        <p:spPr>
          <a:xfrm>
            <a:off x="964131" y="576165"/>
            <a:ext cx="4289004" cy="5705669"/>
          </a:xfrm>
        </p:spPr>
        <p:txBody>
          <a:bodyPr>
            <a:normAutofit fontScale="47500" lnSpcReduction="20000"/>
          </a:bodyPr>
          <a:lstStyle/>
          <a:p>
            <a:pPr marL="0" indent="0">
              <a:buNone/>
            </a:pPr>
            <a:r>
              <a:rPr lang="en-US" sz="2900" kern="100">
                <a:latin typeface="Times New Roman" panose="02020603050405020304" pitchFamily="18" charset="0"/>
                <a:ea typeface="Calibri" panose="020F0502020204030204" pitchFamily="34" charset="0"/>
                <a:cs typeface="Times New Roman" panose="02020603050405020304" pitchFamily="18" charset="0"/>
              </a:rPr>
              <a:t>Here are some college majors that can lead to AI-related jobs:</a:t>
            </a:r>
          </a:p>
          <a:p>
            <a:pPr marL="0" indent="0">
              <a:buNone/>
            </a:pPr>
            <a:endParaRPr lang="en-US" sz="3800" kern="100">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US" sz="2900" kern="100">
                <a:latin typeface="Times New Roman" panose="02020603050405020304" pitchFamily="18" charset="0"/>
                <a:ea typeface="Calibri" panose="020F0502020204030204" pitchFamily="34" charset="0"/>
                <a:cs typeface="Times New Roman" panose="02020603050405020304" pitchFamily="18" charset="0"/>
              </a:rPr>
              <a:t>Artificial Intelligence (AI): Specialized programs in AI cover topics like cognitive systems, natural language processing, and data structures. Students learn to create AI applications and algorithms for analyzing large datasets.</a:t>
            </a:r>
          </a:p>
          <a:p>
            <a:pPr>
              <a:buFont typeface="Wingdings" panose="05000000000000000000" pitchFamily="2" charset="2"/>
              <a:buChar char="§"/>
            </a:pPr>
            <a:r>
              <a:rPr lang="en-US" sz="2900" kern="100">
                <a:latin typeface="Times New Roman" panose="02020603050405020304" pitchFamily="18" charset="0"/>
                <a:ea typeface="Calibri" panose="020F0502020204030204" pitchFamily="34" charset="0"/>
                <a:cs typeface="Times New Roman" panose="02020603050405020304" pitchFamily="18" charset="0"/>
              </a:rPr>
              <a:t>Computer Science: A popular choice, computer science programs often offer AI or machine learning courses. Students gain skills in robotics, database systems, and visual computing.</a:t>
            </a:r>
          </a:p>
          <a:p>
            <a:pPr>
              <a:buFont typeface="Wingdings" panose="05000000000000000000" pitchFamily="2" charset="2"/>
              <a:buChar char="§"/>
            </a:pPr>
            <a:r>
              <a:rPr lang="en-US" sz="2900" kern="100">
                <a:latin typeface="Times New Roman" panose="02020603050405020304" pitchFamily="18" charset="0"/>
                <a:ea typeface="Calibri" panose="020F0502020204030204" pitchFamily="34" charset="0"/>
                <a:cs typeface="Times New Roman" panose="02020603050405020304" pitchFamily="18" charset="0"/>
              </a:rPr>
              <a:t>Data Science: Data science equips students with data analysis, machine learning, and statistical modeling skills. These are directly applicable to AI work.</a:t>
            </a:r>
          </a:p>
          <a:p>
            <a:pPr>
              <a:buFont typeface="Wingdings" panose="05000000000000000000" pitchFamily="2" charset="2"/>
              <a:buChar char="§"/>
            </a:pPr>
            <a:r>
              <a:rPr lang="en-US" sz="2900" kern="100">
                <a:latin typeface="Times New Roman" panose="02020603050405020304" pitchFamily="18" charset="0"/>
                <a:ea typeface="Calibri" panose="020F0502020204030204" pitchFamily="34" charset="0"/>
                <a:cs typeface="Times New Roman" panose="02020603050405020304" pitchFamily="18" charset="0"/>
              </a:rPr>
              <a:t>Mathematics: Theoretical foundations for AI algorithms come from mathematics. Linear algebra, calculus, and probability theory are essential.</a:t>
            </a:r>
          </a:p>
          <a:p>
            <a:pPr>
              <a:buFont typeface="Wingdings" panose="05000000000000000000" pitchFamily="2" charset="2"/>
              <a:buChar char="§"/>
            </a:pPr>
            <a:r>
              <a:rPr lang="en-US" sz="2900" kern="100">
                <a:latin typeface="Times New Roman" panose="02020603050405020304" pitchFamily="18" charset="0"/>
                <a:ea typeface="Calibri" panose="020F0502020204030204" pitchFamily="34" charset="0"/>
                <a:cs typeface="Times New Roman" panose="02020603050405020304" pitchFamily="18" charset="0"/>
              </a:rPr>
              <a:t>Statistics: Statistical knowledge is crucial for evaluating models and drawing insights from data.</a:t>
            </a:r>
          </a:p>
          <a:p>
            <a:pPr>
              <a:buFont typeface="Wingdings" panose="05000000000000000000" pitchFamily="2" charset="2"/>
              <a:buChar char="§"/>
            </a:pPr>
            <a:r>
              <a:rPr lang="en-US" sz="2900" kern="100">
                <a:latin typeface="Times New Roman" panose="02020603050405020304" pitchFamily="18" charset="0"/>
                <a:ea typeface="Calibri" panose="020F0502020204030204" pitchFamily="34" charset="0"/>
                <a:cs typeface="Times New Roman" panose="02020603050405020304" pitchFamily="18" charset="0"/>
              </a:rPr>
              <a:t>Business Analytics: A business analytics degree prepares students to collect and interpret data for improving operations and staffing. Graduates may work in consulting agencies, technology companies, or research firms. </a:t>
            </a:r>
          </a:p>
          <a:p>
            <a:endParaRPr lang="en-US"/>
          </a:p>
        </p:txBody>
      </p:sp>
      <p:pic>
        <p:nvPicPr>
          <p:cNvPr id="5" name="Picture 4" descr="A close up of fingers touching each other&#10;&#10;Description automatically generated">
            <a:extLst>
              <a:ext uri="{FF2B5EF4-FFF2-40B4-BE49-F238E27FC236}">
                <a16:creationId xmlns:a16="http://schemas.microsoft.com/office/drawing/2014/main" id="{3571F893-7E39-0A9D-9207-AEAC4F2D8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199" y="1104899"/>
            <a:ext cx="4956229" cy="2924175"/>
          </a:xfrm>
          <a:prstGeom prst="rect">
            <a:avLst/>
          </a:prstGeom>
        </p:spPr>
      </p:pic>
    </p:spTree>
    <p:extLst>
      <p:ext uri="{BB962C8B-B14F-4D97-AF65-F5344CB8AC3E}">
        <p14:creationId xmlns:p14="http://schemas.microsoft.com/office/powerpoint/2010/main" val="125204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70394D-9E26-000F-C84F-0EF97F8A6D68}"/>
              </a:ext>
            </a:extLst>
          </p:cNvPr>
          <p:cNvSpPr>
            <a:spLocks noGrp="1"/>
          </p:cNvSpPr>
          <p:nvPr>
            <p:ph idx="1"/>
          </p:nvPr>
        </p:nvSpPr>
        <p:spPr>
          <a:xfrm>
            <a:off x="2281318" y="559951"/>
            <a:ext cx="7629364" cy="3041666"/>
          </a:xfrm>
        </p:spPr>
        <p:txBody>
          <a:bodyPr/>
          <a:lstStyle/>
          <a:p>
            <a:pPr marL="0" indent="0" algn="ctr">
              <a:buNone/>
            </a:pPr>
            <a:r>
              <a:rPr lang="en-US" sz="7200" b="1">
                <a:solidFill>
                  <a:schemeClr val="bg1"/>
                </a:solidFill>
                <a:latin typeface="Times New Roman" panose="02020603050405020304" pitchFamily="18" charset="0"/>
                <a:cs typeface="Times New Roman" panose="02020603050405020304" pitchFamily="18" charset="0"/>
              </a:rPr>
              <a:t>Thank you!</a:t>
            </a:r>
          </a:p>
          <a:p>
            <a:pPr marL="0" indent="0" algn="ctr">
              <a:buNone/>
            </a:pPr>
            <a:endParaRPr lang="en-US"/>
          </a:p>
        </p:txBody>
      </p:sp>
      <p:sp>
        <p:nvSpPr>
          <p:cNvPr id="4" name="TextBox 3">
            <a:extLst>
              <a:ext uri="{FF2B5EF4-FFF2-40B4-BE49-F238E27FC236}">
                <a16:creationId xmlns:a16="http://schemas.microsoft.com/office/drawing/2014/main" id="{5BBB9A6F-0A88-7155-0499-3133F668624C}"/>
              </a:ext>
            </a:extLst>
          </p:cNvPr>
          <p:cNvSpPr txBox="1"/>
          <p:nvPr/>
        </p:nvSpPr>
        <p:spPr>
          <a:xfrm>
            <a:off x="765110" y="3778898"/>
            <a:ext cx="10375641" cy="2519151"/>
          </a:xfrm>
          <a:prstGeom prst="rect">
            <a:avLst/>
          </a:prstGeom>
          <a:noFill/>
        </p:spPr>
        <p:txBody>
          <a:bodyPr wrap="square" rtlCol="0">
            <a:spAutoFit/>
          </a:bodyPr>
          <a:lstStyle/>
          <a:p>
            <a:r>
              <a:rPr lang="en-US" sz="1800" b="1">
                <a:solidFill>
                  <a:schemeClr val="bg1"/>
                </a:solidFill>
                <a:latin typeface="Times New Roman" panose="02020603050405020304" pitchFamily="18" charset="0"/>
                <a:cs typeface="Times New Roman" panose="02020603050405020304" pitchFamily="18" charset="0"/>
              </a:rPr>
              <a:t>Tools and References:</a:t>
            </a:r>
          </a:p>
          <a:p>
            <a:endParaRPr lang="en-US" sz="1800" b="1">
              <a:solidFill>
                <a:schemeClr val="bg1"/>
              </a:solidFill>
              <a:latin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b="1">
                <a:solidFill>
                  <a:schemeClr val="bg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https://www.indeed.com/career-advice/career-development/best-degree-for-artificial-intelligence</a:t>
            </a:r>
            <a:endParaRPr lang="en-US" b="1">
              <a:solidFill>
                <a:schemeClr val="bg1"/>
              </a:solidFill>
              <a:latin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b="1">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11 Jobs You Can Do With a Business Analytics Degree | Indeed.com</a:t>
            </a:r>
            <a:endParaRPr lang="en-US" b="1">
              <a:solidFill>
                <a:schemeClr val="bg1"/>
              </a:solidFill>
              <a:latin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b="1">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https://designer.microsoft.com</a:t>
            </a:r>
            <a:endParaRPr lang="en-US" b="1">
              <a:solidFill>
                <a:schemeClr val="bg1"/>
              </a:solidFill>
              <a:latin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graphicFrame>
        <p:nvGraphicFramePr>
          <p:cNvPr id="2" name="Object 1">
            <a:extLst>
              <a:ext uri="{FF2B5EF4-FFF2-40B4-BE49-F238E27FC236}">
                <a16:creationId xmlns:a16="http://schemas.microsoft.com/office/drawing/2014/main" id="{561C2A5B-B191-7AD7-B9CA-CB435AC0EBD3}"/>
              </a:ext>
            </a:extLst>
          </p:cNvPr>
          <p:cNvGraphicFramePr>
            <a:graphicFrameLocks noChangeAspect="1"/>
          </p:cNvGraphicFramePr>
          <p:nvPr>
            <p:extLst>
              <p:ext uri="{D42A27DB-BD31-4B8C-83A1-F6EECF244321}">
                <p14:modId xmlns:p14="http://schemas.microsoft.com/office/powerpoint/2010/main" val="1641215174"/>
              </p:ext>
            </p:extLst>
          </p:nvPr>
        </p:nvGraphicFramePr>
        <p:xfrm>
          <a:off x="5638800" y="3032125"/>
          <a:ext cx="914400" cy="792163"/>
        </p:xfrm>
        <a:graphic>
          <a:graphicData uri="http://schemas.openxmlformats.org/presentationml/2006/ole">
            <mc:AlternateContent xmlns:mc="http://schemas.openxmlformats.org/markup-compatibility/2006">
              <mc:Choice xmlns:v="urn:schemas-microsoft-com:vml" Requires="v">
                <p:oleObj name="Packager Shell Object" showAsIcon="1" r:id="rId5" imgW="914400" imgH="792685" progId="Package">
                  <p:embed/>
                </p:oleObj>
              </mc:Choice>
              <mc:Fallback>
                <p:oleObj name="Packager Shell Object" showAsIcon="1" r:id="rId5" imgW="914400" imgH="792685" progId="Package">
                  <p:embed/>
                  <p:pic>
                    <p:nvPicPr>
                      <p:cNvPr id="2" name="Object 1">
                        <a:extLst>
                          <a:ext uri="{FF2B5EF4-FFF2-40B4-BE49-F238E27FC236}">
                            <a16:creationId xmlns:a16="http://schemas.microsoft.com/office/drawing/2014/main" id="{561C2A5B-B191-7AD7-B9CA-CB435AC0EBD3}"/>
                          </a:ext>
                        </a:extLst>
                      </p:cNvPr>
                      <p:cNvPicPr/>
                      <p:nvPr/>
                    </p:nvPicPr>
                    <p:blipFill>
                      <a:blip r:embed="rId6"/>
                      <a:stretch>
                        <a:fillRect/>
                      </a:stretch>
                    </p:blipFill>
                    <p:spPr>
                      <a:xfrm>
                        <a:off x="5638800" y="30321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256224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people working in an office&#10;&#10;Description automatically generated">
            <a:extLst>
              <a:ext uri="{FF2B5EF4-FFF2-40B4-BE49-F238E27FC236}">
                <a16:creationId xmlns:a16="http://schemas.microsoft.com/office/drawing/2014/main" id="{41FA935E-DF3A-6081-69FC-3E2209726F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9" y="727788"/>
            <a:ext cx="4876881" cy="4876881"/>
          </a:xfrm>
        </p:spPr>
      </p:pic>
      <p:sp>
        <p:nvSpPr>
          <p:cNvPr id="6" name="TextBox 5">
            <a:extLst>
              <a:ext uri="{FF2B5EF4-FFF2-40B4-BE49-F238E27FC236}">
                <a16:creationId xmlns:a16="http://schemas.microsoft.com/office/drawing/2014/main" id="{0A58405E-027B-FE2B-173B-F468E1B323A2}"/>
              </a:ext>
            </a:extLst>
          </p:cNvPr>
          <p:cNvSpPr txBox="1"/>
          <p:nvPr/>
        </p:nvSpPr>
        <p:spPr>
          <a:xfrm>
            <a:off x="921433" y="1253331"/>
            <a:ext cx="4619819" cy="2308324"/>
          </a:xfrm>
          <a:prstGeom prst="rect">
            <a:avLst/>
          </a:prstGeom>
          <a:noFill/>
        </p:spPr>
        <p:txBody>
          <a:bodyPr wrap="square" rtlCol="0">
            <a:spAutoFit/>
          </a:bodyPr>
          <a:lstStyle/>
          <a:p>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Wages play a pivotal role in overall wellbeing, extending beyond mere financial compensation. Adequate wages motivate employees to perform at their best. When individuals feel fairly </a:t>
            </a:r>
            <a:r>
              <a:rPr lang="en-US" sz="1800" kern="1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compenPlease</a:t>
            </a:r>
            <a:r>
              <a:rPr lang="en-US" sz="18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let me know if any changes are needed. sated, they are more likely to invest effort and commitment into their work</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a:p>
        </p:txBody>
      </p:sp>
      <p:pic>
        <p:nvPicPr>
          <p:cNvPr id="8" name="Picture 7" descr="Pile of American dollar banknotes">
            <a:extLst>
              <a:ext uri="{FF2B5EF4-FFF2-40B4-BE49-F238E27FC236}">
                <a16:creationId xmlns:a16="http://schemas.microsoft.com/office/drawing/2014/main" id="{0531D152-4764-5E4C-F89E-8DD29C05F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346" y="3561655"/>
            <a:ext cx="3891991" cy="1300148"/>
          </a:xfrm>
          <a:prstGeom prst="rect">
            <a:avLst/>
          </a:prstGeom>
        </p:spPr>
      </p:pic>
    </p:spTree>
    <p:extLst>
      <p:ext uri="{BB962C8B-B14F-4D97-AF65-F5344CB8AC3E}">
        <p14:creationId xmlns:p14="http://schemas.microsoft.com/office/powerpoint/2010/main" val="3720645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A68969-2AB3-8A19-6880-590C3765082A}"/>
              </a:ext>
            </a:extLst>
          </p:cNvPr>
          <p:cNvSpPr>
            <a:spLocks noGrp="1"/>
          </p:cNvSpPr>
          <p:nvPr>
            <p:ph idx="1"/>
          </p:nvPr>
        </p:nvSpPr>
        <p:spPr>
          <a:xfrm>
            <a:off x="838200" y="513135"/>
            <a:ext cx="10515600" cy="5831730"/>
          </a:xfrm>
        </p:spPr>
        <p:txBody>
          <a:bodyPr/>
          <a:lstStyle/>
          <a:p>
            <a:pPr marL="0" indent="0">
              <a:buNone/>
            </a:pP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Artificial Intelligence (AI) has revolutionized various industries, and the demand for AI professionals is soaring. Employers </a:t>
            </a:r>
            <a:r>
              <a:rPr lang="en-US" sz="1800" kern="100">
                <a:latin typeface="Times New Roman" panose="02020603050405020304" pitchFamily="18" charset="0"/>
                <a:ea typeface="Calibri" panose="020F0502020204030204" pitchFamily="34" charset="0"/>
                <a:cs typeface="Times New Roman" panose="02020603050405020304" pitchFamily="18" charset="0"/>
              </a:rPr>
              <a:t>seek</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candidates with technical skills, practical experience, and a passion for innovation. Whether through formal education or practical training. </a:t>
            </a:r>
          </a:p>
          <a:p>
            <a:pPr marL="0" indent="0">
              <a:buNone/>
            </a:pP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914400" lvl="2">
              <a:lnSpc>
                <a:spcPct val="107000"/>
              </a:lnSpc>
              <a:spcBef>
                <a:spcPts val="0"/>
              </a:spcBef>
              <a:spcAft>
                <a:spcPts val="800"/>
              </a:spcAft>
            </a:pPr>
            <a:r>
              <a:rPr lang="en-US" sz="1600" i="1" kern="100">
                <a:latin typeface="Times New Roman" panose="02020603050405020304" pitchFamily="18" charset="0"/>
                <a:ea typeface="Calibri" panose="020F0502020204030204" pitchFamily="34" charset="0"/>
                <a:cs typeface="Times New Roman" panose="02020603050405020304" pitchFamily="18" charset="0"/>
              </a:rPr>
              <a:t>Machine Learning Engineer</a:t>
            </a:r>
          </a:p>
          <a:p>
            <a:pPr marL="914400" lvl="2">
              <a:lnSpc>
                <a:spcPct val="107000"/>
              </a:lnSpc>
              <a:spcBef>
                <a:spcPts val="0"/>
              </a:spcBef>
              <a:spcAft>
                <a:spcPts val="800"/>
              </a:spcAft>
            </a:pPr>
            <a:r>
              <a:rPr lang="en-US" sz="1600" i="1" kern="100">
                <a:effectLst/>
                <a:latin typeface="Times New Roman" panose="02020603050405020304" pitchFamily="18" charset="0"/>
                <a:ea typeface="Calibri" panose="020F0502020204030204" pitchFamily="34" charset="0"/>
                <a:cs typeface="Times New Roman" panose="02020603050405020304" pitchFamily="18" charset="0"/>
              </a:rPr>
              <a:t>Data Scientist</a:t>
            </a:r>
          </a:p>
          <a:p>
            <a:pPr marL="914400" lvl="2">
              <a:lnSpc>
                <a:spcPct val="107000"/>
              </a:lnSpc>
              <a:spcBef>
                <a:spcPts val="0"/>
              </a:spcBef>
              <a:spcAft>
                <a:spcPts val="800"/>
              </a:spcAft>
            </a:pPr>
            <a:r>
              <a:rPr lang="en-US" sz="1600" i="1" kern="100">
                <a:effectLst/>
                <a:latin typeface="Times New Roman" panose="02020603050405020304" pitchFamily="18" charset="0"/>
                <a:ea typeface="Calibri" panose="020F0502020204030204" pitchFamily="34" charset="0"/>
                <a:cs typeface="Times New Roman" panose="02020603050405020304" pitchFamily="18" charset="0"/>
              </a:rPr>
              <a:t>AI Research Scientist</a:t>
            </a:r>
          </a:p>
          <a:p>
            <a:pPr marL="914400" lvl="2">
              <a:lnSpc>
                <a:spcPct val="107000"/>
              </a:lnSpc>
              <a:spcBef>
                <a:spcPts val="0"/>
              </a:spcBef>
              <a:spcAft>
                <a:spcPts val="800"/>
              </a:spcAft>
            </a:pPr>
            <a:r>
              <a:rPr lang="en-US" sz="1600" i="1" kern="100">
                <a:effectLst/>
                <a:latin typeface="Times New Roman" panose="02020603050405020304" pitchFamily="18" charset="0"/>
                <a:ea typeface="Calibri" panose="020F0502020204030204" pitchFamily="34" charset="0"/>
                <a:cs typeface="Times New Roman" panose="02020603050405020304" pitchFamily="18" charset="0"/>
              </a:rPr>
              <a:t>AI Ethics Consultant</a:t>
            </a:r>
          </a:p>
          <a:p>
            <a:pPr marL="914400" lvl="2">
              <a:lnSpc>
                <a:spcPct val="107000"/>
              </a:lnSpc>
              <a:spcBef>
                <a:spcPts val="0"/>
              </a:spcBef>
              <a:spcAft>
                <a:spcPts val="800"/>
              </a:spcAft>
            </a:pPr>
            <a:r>
              <a:rPr lang="en-US" sz="1600" i="1" kern="100">
                <a:effectLst/>
                <a:latin typeface="Times New Roman" panose="02020603050405020304" pitchFamily="18" charset="0"/>
                <a:ea typeface="Calibri" panose="020F0502020204030204" pitchFamily="34" charset="0"/>
                <a:cs typeface="Times New Roman" panose="02020603050405020304" pitchFamily="18" charset="0"/>
              </a:rPr>
              <a:t>Robotics Engineer</a:t>
            </a:r>
          </a:p>
          <a:p>
            <a:pPr marL="914400" lvl="2">
              <a:lnSpc>
                <a:spcPct val="107000"/>
              </a:lnSpc>
              <a:spcBef>
                <a:spcPts val="0"/>
              </a:spcBef>
              <a:spcAft>
                <a:spcPts val="800"/>
              </a:spcAft>
            </a:pPr>
            <a:r>
              <a:rPr lang="en-US" sz="1600" i="1" kern="100">
                <a:effectLst/>
                <a:latin typeface="Times New Roman" panose="02020603050405020304" pitchFamily="18" charset="0"/>
                <a:ea typeface="Calibri" panose="020F0502020204030204" pitchFamily="34" charset="0"/>
                <a:cs typeface="Times New Roman" panose="02020603050405020304" pitchFamily="18" charset="0"/>
              </a:rPr>
              <a:t>AI Product Manager</a:t>
            </a:r>
          </a:p>
          <a:p>
            <a:pPr marL="914400" lvl="2">
              <a:lnSpc>
                <a:spcPct val="107000"/>
              </a:lnSpc>
              <a:spcBef>
                <a:spcPts val="0"/>
              </a:spcBef>
              <a:spcAft>
                <a:spcPts val="800"/>
              </a:spcAft>
            </a:pPr>
            <a:r>
              <a:rPr lang="en-US" sz="1600" i="1" kern="100">
                <a:effectLst/>
                <a:latin typeface="Times New Roman" panose="02020603050405020304" pitchFamily="18" charset="0"/>
                <a:ea typeface="Calibri" panose="020F0502020204030204" pitchFamily="34" charset="0"/>
                <a:cs typeface="Times New Roman" panose="02020603050405020304" pitchFamily="18" charset="0"/>
              </a:rPr>
              <a:t>AI Solutions Architect</a:t>
            </a:r>
          </a:p>
          <a:p>
            <a:pPr marL="914400" lvl="2">
              <a:lnSpc>
                <a:spcPct val="107000"/>
              </a:lnSpc>
              <a:spcBef>
                <a:spcPts val="0"/>
              </a:spcBef>
              <a:spcAft>
                <a:spcPts val="800"/>
              </a:spcAft>
            </a:pPr>
            <a:r>
              <a:rPr lang="en-US" sz="1600" i="1" kern="100">
                <a:effectLst/>
                <a:latin typeface="Times New Roman" panose="02020603050405020304" pitchFamily="18" charset="0"/>
                <a:ea typeface="Calibri" panose="020F0502020204030204" pitchFamily="34" charset="0"/>
                <a:cs typeface="Times New Roman" panose="02020603050405020304" pitchFamily="18" charset="0"/>
              </a:rPr>
              <a:t>Software Engineer</a:t>
            </a:r>
          </a:p>
          <a:p>
            <a:pPr marL="914400" lvl="2">
              <a:lnSpc>
                <a:spcPct val="107000"/>
              </a:lnSpc>
              <a:spcBef>
                <a:spcPts val="0"/>
              </a:spcBef>
              <a:spcAft>
                <a:spcPts val="800"/>
              </a:spcAft>
            </a:pPr>
            <a:r>
              <a:rPr lang="en-US" sz="1600" i="1" kern="100">
                <a:effectLst/>
                <a:latin typeface="Times New Roman" panose="02020603050405020304" pitchFamily="18" charset="0"/>
                <a:ea typeface="Calibri" panose="020F0502020204030204" pitchFamily="34" charset="0"/>
                <a:cs typeface="Times New Roman" panose="02020603050405020304" pitchFamily="18" charset="0"/>
              </a:rPr>
              <a:t>Data Analyst</a:t>
            </a:r>
          </a:p>
          <a:p>
            <a:pPr marL="914400" lvl="2">
              <a:lnSpc>
                <a:spcPct val="107000"/>
              </a:lnSpc>
              <a:spcBef>
                <a:spcPts val="0"/>
              </a:spcBef>
              <a:spcAft>
                <a:spcPts val="800"/>
              </a:spcAft>
            </a:pPr>
            <a:r>
              <a:rPr lang="en-US" sz="1600" i="1" kern="100">
                <a:effectLst/>
                <a:latin typeface="Times New Roman" panose="02020603050405020304" pitchFamily="18" charset="0"/>
                <a:ea typeface="Calibri" panose="020F0502020204030204" pitchFamily="34" charset="0"/>
                <a:cs typeface="Times New Roman" panose="02020603050405020304" pitchFamily="18" charset="0"/>
              </a:rPr>
              <a:t>Computer Vision Engineer</a:t>
            </a:r>
          </a:p>
          <a:p>
            <a:pPr marL="0" indent="0">
              <a:buNone/>
            </a:pPr>
            <a:endParaRPr lang="en-US"/>
          </a:p>
        </p:txBody>
      </p:sp>
      <p:pic>
        <p:nvPicPr>
          <p:cNvPr id="5" name="Picture 4" descr="A person using a computer&#10;&#10;Description automatically generated">
            <a:extLst>
              <a:ext uri="{FF2B5EF4-FFF2-40B4-BE49-F238E27FC236}">
                <a16:creationId xmlns:a16="http://schemas.microsoft.com/office/drawing/2014/main" id="{52831C2E-CFB6-5629-1588-EA2FB4135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6277" y="1781175"/>
            <a:ext cx="4152123" cy="4152123"/>
          </a:xfrm>
          <a:prstGeom prst="rect">
            <a:avLst/>
          </a:prstGeom>
        </p:spPr>
      </p:pic>
    </p:spTree>
    <p:extLst>
      <p:ext uri="{BB962C8B-B14F-4D97-AF65-F5344CB8AC3E}">
        <p14:creationId xmlns:p14="http://schemas.microsoft.com/office/powerpoint/2010/main" val="1285920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5F0560-4D77-CF44-5FAA-A33C55CB01A6}"/>
              </a:ext>
            </a:extLst>
          </p:cNvPr>
          <p:cNvSpPr>
            <a:spLocks noGrp="1"/>
          </p:cNvSpPr>
          <p:nvPr>
            <p:ph idx="1"/>
          </p:nvPr>
        </p:nvSpPr>
        <p:spPr>
          <a:xfrm>
            <a:off x="1929104" y="1833465"/>
            <a:ext cx="7960567" cy="3900196"/>
          </a:xfrm>
        </p:spPr>
        <p:txBody>
          <a:bodyPr/>
          <a:lstStyle/>
          <a:p>
            <a:pPr marL="0" indent="0">
              <a:buNone/>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In this project two datasets have been analyzed to compare AI job salaries in the USA with the average wages.</a:t>
            </a:r>
          </a:p>
          <a:p>
            <a:pPr marL="0" indent="0">
              <a:buNone/>
            </a:pP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The Wages by Education dataset provides insight into the average hourly wages of workers in the USA within the last 3 decades.</a:t>
            </a:r>
          </a:p>
          <a:p>
            <a:pPr marL="457200" lvl="1" indent="0">
              <a:buNone/>
            </a:pPr>
            <a:r>
              <a:rPr lang="en-US" sz="140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Wages by Education in the USA (1973-2022) (kaggle.com)</a:t>
            </a:r>
            <a:endParaRPr lang="en-US" sz="2000" kern="10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457200" lvl="1" indent="0">
              <a:buNone/>
            </a:pP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The Global AI Data Salaries dataset, provided by AI-jobs.net, is regularly updated with new data on a weekly basis</a:t>
            </a:r>
          </a:p>
          <a:p>
            <a:pPr marL="457200" lvl="1" indent="0">
              <a:buNone/>
            </a:pPr>
            <a:r>
              <a:rPr lang="en-US" sz="110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Download AI, ML, Data Science salary data | ai-jobs.net</a:t>
            </a:r>
            <a:endParaRPr lang="en-US" sz="1400" kern="1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1800" kern="100">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1800"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a:p>
        </p:txBody>
      </p:sp>
    </p:spTree>
    <p:extLst>
      <p:ext uri="{BB962C8B-B14F-4D97-AF65-F5344CB8AC3E}">
        <p14:creationId xmlns:p14="http://schemas.microsoft.com/office/powerpoint/2010/main" val="3210258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623D-20D8-F22E-311A-C5558AD7021F}"/>
              </a:ext>
            </a:extLst>
          </p:cNvPr>
          <p:cNvSpPr>
            <a:spLocks noGrp="1"/>
          </p:cNvSpPr>
          <p:nvPr>
            <p:ph type="title"/>
          </p:nvPr>
        </p:nvSpPr>
        <p:spPr>
          <a:xfrm>
            <a:off x="1101748" y="4795935"/>
            <a:ext cx="8247524" cy="1198464"/>
          </a:xfrm>
        </p:spPr>
        <p:txBody>
          <a:bodyPr>
            <a:normAutofit/>
          </a:bodyPr>
          <a:lstStyle/>
          <a:p>
            <a:r>
              <a:rPr lang="en-US" sz="1800" cap="none">
                <a:effectLst/>
                <a:latin typeface="Times New Roman" panose="02020603050405020304" pitchFamily="18" charset="0"/>
                <a:ea typeface="Calibri" panose="020F0502020204030204" pitchFamily="34" charset="0"/>
                <a:cs typeface="Times New Roman" panose="02020603050405020304" pitchFamily="18" charset="0"/>
              </a:rPr>
              <a:t>This chart illustrates the growth of average hourly wages in the united states over the past three decades, with figures denominated in thousands of dollars.</a:t>
            </a:r>
            <a:endParaRPr lang="en-US" sz="1200" cap="none">
              <a:latin typeface="Times New Roman" panose="02020603050405020304" pitchFamily="18" charset="0"/>
              <a:cs typeface="Times New Roman" panose="02020603050405020304" pitchFamily="18" charset="0"/>
            </a:endParaRPr>
          </a:p>
        </p:txBody>
      </p:sp>
      <p:pic>
        <p:nvPicPr>
          <p:cNvPr id="6" name="Content Placeholder 5" descr="A graph showing a line&#10;&#10;Description automatically generated with medium confidence">
            <a:extLst>
              <a:ext uri="{FF2B5EF4-FFF2-40B4-BE49-F238E27FC236}">
                <a16:creationId xmlns:a16="http://schemas.microsoft.com/office/drawing/2014/main" id="{9754E045-5AB9-D4F1-45E1-9A254718FF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1748" y="685799"/>
            <a:ext cx="8378979" cy="3933825"/>
          </a:xfrm>
        </p:spPr>
      </p:pic>
    </p:spTree>
    <p:extLst>
      <p:ext uri="{BB962C8B-B14F-4D97-AF65-F5344CB8AC3E}">
        <p14:creationId xmlns:p14="http://schemas.microsoft.com/office/powerpoint/2010/main" val="3130527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A40CC-4232-B401-3111-804D089A8DE0}"/>
              </a:ext>
            </a:extLst>
          </p:cNvPr>
          <p:cNvSpPr>
            <a:spLocks noGrp="1"/>
          </p:cNvSpPr>
          <p:nvPr>
            <p:ph type="title"/>
          </p:nvPr>
        </p:nvSpPr>
        <p:spPr>
          <a:xfrm>
            <a:off x="501117" y="5318448"/>
            <a:ext cx="8900590" cy="778587"/>
          </a:xfrm>
        </p:spPr>
        <p:txBody>
          <a:bodyPr>
            <a:normAutofit fontScale="90000"/>
          </a:bodyPr>
          <a:lstStyle/>
          <a:p>
            <a:r>
              <a:rPr lang="en-US" sz="1800" kern="100" cap="none">
                <a:effectLst/>
                <a:latin typeface="Times New Roman" panose="02020603050405020304" pitchFamily="18" charset="0"/>
                <a:ea typeface="Calibri" panose="020F0502020204030204" pitchFamily="34" charset="0"/>
                <a:cs typeface="Times New Roman" panose="02020603050405020304" pitchFamily="18" charset="0"/>
              </a:rPr>
              <a:t>This chart illustrates the gender wage gap, highlighting the significant disparity between men and women in terms of earnings growth.</a:t>
            </a:r>
            <a:br>
              <a:rPr lang="en-US" sz="1800" kern="100" cap="none">
                <a:effectLst/>
                <a:latin typeface="Calibri" panose="020F0502020204030204" pitchFamily="34" charset="0"/>
                <a:ea typeface="Calibri" panose="020F0502020204030204" pitchFamily="34" charset="0"/>
                <a:cs typeface="Arial" panose="020B0604020202020204" pitchFamily="34" charset="0"/>
              </a:rPr>
            </a:br>
            <a:endParaRPr lang="en-US" cap="none"/>
          </a:p>
        </p:txBody>
      </p:sp>
      <p:pic>
        <p:nvPicPr>
          <p:cNvPr id="5" name="Content Placeholder 4" descr="A graph of a graph&#10;&#10;Description automatically generated">
            <a:extLst>
              <a:ext uri="{FF2B5EF4-FFF2-40B4-BE49-F238E27FC236}">
                <a16:creationId xmlns:a16="http://schemas.microsoft.com/office/drawing/2014/main" id="{C6572D7F-B9B8-48A5-EAF2-DE0D156FBB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117" y="461864"/>
            <a:ext cx="8900590" cy="4287814"/>
          </a:xfrm>
        </p:spPr>
      </p:pic>
    </p:spTree>
    <p:extLst>
      <p:ext uri="{BB962C8B-B14F-4D97-AF65-F5344CB8AC3E}">
        <p14:creationId xmlns:p14="http://schemas.microsoft.com/office/powerpoint/2010/main" val="95951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44AC-D0B1-941C-E121-8CBD6FA332C1}"/>
              </a:ext>
            </a:extLst>
          </p:cNvPr>
          <p:cNvSpPr>
            <a:spLocks noGrp="1"/>
          </p:cNvSpPr>
          <p:nvPr>
            <p:ph type="title"/>
          </p:nvPr>
        </p:nvSpPr>
        <p:spPr>
          <a:xfrm>
            <a:off x="695546" y="5378406"/>
            <a:ext cx="9171160" cy="905762"/>
          </a:xfrm>
        </p:spPr>
        <p:txBody>
          <a:bodyPr>
            <a:normAutofit fontScale="90000"/>
          </a:bodyPr>
          <a:lstStyle/>
          <a:p>
            <a:r>
              <a:rPr lang="en-US" sz="1800" kern="100" cap="none">
                <a:latin typeface="Times New Roman" panose="02020603050405020304" pitchFamily="18" charset="0"/>
                <a:ea typeface="Calibri" panose="020F0502020204030204" pitchFamily="34" charset="0"/>
                <a:cs typeface="Times New Roman" panose="02020603050405020304" pitchFamily="18" charset="0"/>
              </a:rPr>
              <a:t>In the graph, we observe the wage growth and the income disparity among three different ethnic groups</a:t>
            </a:r>
            <a:r>
              <a:rPr lang="en-US" sz="1800" kern="100" cap="none">
                <a:effectLst/>
                <a:latin typeface="Calibri" panose="020F0502020204030204" pitchFamily="34" charset="0"/>
                <a:ea typeface="Calibri" panose="020F0502020204030204" pitchFamily="34" charset="0"/>
                <a:cs typeface="Arial" panose="020B0604020202020204" pitchFamily="34" charset="0"/>
              </a:rPr>
              <a:t>.</a:t>
            </a:r>
            <a:br>
              <a:rPr lang="en-US" sz="1800" kern="100" cap="none">
                <a:effectLst/>
                <a:latin typeface="Calibri" panose="020F0502020204030204" pitchFamily="34" charset="0"/>
                <a:ea typeface="Calibri" panose="020F0502020204030204" pitchFamily="34" charset="0"/>
                <a:cs typeface="Arial" panose="020B0604020202020204" pitchFamily="34" charset="0"/>
              </a:rPr>
            </a:br>
            <a:endParaRPr lang="en-US" cap="none"/>
          </a:p>
        </p:txBody>
      </p:sp>
      <p:pic>
        <p:nvPicPr>
          <p:cNvPr id="5" name="Content Placeholder 4" descr="A graph of a graph&#10;&#10;Description automatically generated with medium confidence">
            <a:extLst>
              <a:ext uri="{FF2B5EF4-FFF2-40B4-BE49-F238E27FC236}">
                <a16:creationId xmlns:a16="http://schemas.microsoft.com/office/drawing/2014/main" id="{E1B15D17-2A9F-9D41-EA5B-71A642F8DA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110" y="685799"/>
            <a:ext cx="9032033" cy="4267691"/>
          </a:xfrm>
        </p:spPr>
      </p:pic>
    </p:spTree>
    <p:extLst>
      <p:ext uri="{BB962C8B-B14F-4D97-AF65-F5344CB8AC3E}">
        <p14:creationId xmlns:p14="http://schemas.microsoft.com/office/powerpoint/2010/main" val="1282930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1E6F-DC00-1718-C085-22018D7420DF}"/>
              </a:ext>
            </a:extLst>
          </p:cNvPr>
          <p:cNvSpPr>
            <a:spLocks noGrp="1"/>
          </p:cNvSpPr>
          <p:nvPr>
            <p:ph type="title"/>
          </p:nvPr>
        </p:nvSpPr>
        <p:spPr>
          <a:xfrm>
            <a:off x="662719" y="5569683"/>
            <a:ext cx="9087771" cy="803125"/>
          </a:xfrm>
        </p:spPr>
        <p:txBody>
          <a:bodyPr>
            <a:normAutofit fontScale="90000"/>
          </a:bodyPr>
          <a:lstStyle/>
          <a:p>
            <a:r>
              <a:rPr lang="en-US" sz="1800" kern="100" cap="none">
                <a:latin typeface="Times New Roman" panose="02020603050405020304" pitchFamily="18" charset="0"/>
                <a:ea typeface="Calibri" panose="020F0502020204030204" pitchFamily="34" charset="0"/>
                <a:cs typeface="Times New Roman" panose="02020603050405020304" pitchFamily="18" charset="0"/>
              </a:rPr>
              <a:t>In the graph, we observe the wage growth and the income disparity among different educational groups</a:t>
            </a:r>
            <a:r>
              <a:rPr lang="en-US" sz="1800" kern="100" cap="none">
                <a:latin typeface="Calibri" panose="020F0502020204030204" pitchFamily="34" charset="0"/>
                <a:ea typeface="Calibri" panose="020F0502020204030204" pitchFamily="34" charset="0"/>
                <a:cs typeface="Arial" panose="020B0604020202020204" pitchFamily="34" charset="0"/>
              </a:rPr>
              <a:t>.</a:t>
            </a:r>
            <a:br>
              <a:rPr lang="en-US" sz="3600" kern="100" cap="none">
                <a:effectLst/>
                <a:latin typeface="Calibri" panose="020F0502020204030204" pitchFamily="34" charset="0"/>
                <a:ea typeface="Calibri" panose="020F0502020204030204" pitchFamily="34" charset="0"/>
                <a:cs typeface="Arial" panose="020B0604020202020204" pitchFamily="34" charset="0"/>
              </a:rPr>
            </a:br>
            <a:endParaRPr lang="en-US"/>
          </a:p>
        </p:txBody>
      </p:sp>
      <p:pic>
        <p:nvPicPr>
          <p:cNvPr id="5" name="Content Placeholder 4" descr="A graph of different colored lines&#10;&#10;Description automatically generated">
            <a:extLst>
              <a:ext uri="{FF2B5EF4-FFF2-40B4-BE49-F238E27FC236}">
                <a16:creationId xmlns:a16="http://schemas.microsoft.com/office/drawing/2014/main" id="{72C84B51-D7D4-A8DC-5FE6-BCDF8EF3F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2720" y="377196"/>
            <a:ext cx="9491784" cy="4819262"/>
          </a:xfrm>
        </p:spPr>
      </p:pic>
    </p:spTree>
    <p:extLst>
      <p:ext uri="{BB962C8B-B14F-4D97-AF65-F5344CB8AC3E}">
        <p14:creationId xmlns:p14="http://schemas.microsoft.com/office/powerpoint/2010/main" val="1643863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A538-0EB6-30C0-417F-2525879B96CB}"/>
              </a:ext>
            </a:extLst>
          </p:cNvPr>
          <p:cNvSpPr>
            <a:spLocks noGrp="1"/>
          </p:cNvSpPr>
          <p:nvPr>
            <p:ph type="title"/>
          </p:nvPr>
        </p:nvSpPr>
        <p:spPr>
          <a:xfrm>
            <a:off x="1100490" y="5308428"/>
            <a:ext cx="8937980" cy="849778"/>
          </a:xfrm>
        </p:spPr>
        <p:txBody>
          <a:bodyPr>
            <a:normAutofit/>
          </a:bodyPr>
          <a:lstStyle/>
          <a:p>
            <a:r>
              <a:rPr lang="en-US" sz="1600" kern="100" cap="none">
                <a:latin typeface="Times New Roman" panose="02020603050405020304" pitchFamily="18" charset="0"/>
                <a:ea typeface="Calibri" panose="020F0502020204030204" pitchFamily="34" charset="0"/>
                <a:cs typeface="Times New Roman" panose="02020603050405020304" pitchFamily="18" charset="0"/>
              </a:rPr>
              <a:t>The chart illustrates how the average hourly rates differ across various educational levels in the year 2022</a:t>
            </a:r>
            <a:r>
              <a:rPr lang="en-US" sz="1600" cap="none">
                <a:effectLst/>
                <a:latin typeface="Times New Roman" panose="02020603050405020304" pitchFamily="18" charset="0"/>
                <a:ea typeface="Calibri" panose="020F0502020204030204" pitchFamily="34" charset="0"/>
                <a:cs typeface="Times New Roman" panose="02020603050405020304" pitchFamily="18" charset="0"/>
              </a:rPr>
              <a:t> with figures denominated in thousands of dollars</a:t>
            </a:r>
            <a:r>
              <a:rPr lang="en-US" sz="1600" kern="100" cap="none">
                <a:latin typeface="Times New Roman" panose="02020603050405020304" pitchFamily="18" charset="0"/>
                <a:ea typeface="Calibri" panose="020F0502020204030204" pitchFamily="34" charset="0"/>
                <a:cs typeface="Times New Roman" panose="02020603050405020304" pitchFamily="18" charset="0"/>
              </a:rPr>
              <a:t>. </a:t>
            </a:r>
            <a:r>
              <a:rPr lang="en-US" sz="1600" cap="none">
                <a:latin typeface="Times New Roman" panose="02020603050405020304" pitchFamily="18" charset="0"/>
                <a:ea typeface="Calibri" panose="020F0502020204030204" pitchFamily="34" charset="0"/>
                <a:cs typeface="Times New Roman" panose="02020603050405020304" pitchFamily="18" charset="0"/>
              </a:rPr>
              <a:t>Individuals holding advanced degrees earn more than twice the income of those with a high school diploma.</a:t>
            </a:r>
          </a:p>
        </p:txBody>
      </p:sp>
      <p:pic>
        <p:nvPicPr>
          <p:cNvPr id="11" name="Content Placeholder 10" descr="A graph of a number of people with different colored squares&#10;&#10;Description automatically generated with medium confidence">
            <a:extLst>
              <a:ext uri="{FF2B5EF4-FFF2-40B4-BE49-F238E27FC236}">
                <a16:creationId xmlns:a16="http://schemas.microsoft.com/office/drawing/2014/main" id="{7F777AD2-C4E8-17B0-E68B-EBEE0B2A0B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490" y="598117"/>
            <a:ext cx="8937980" cy="4412421"/>
          </a:xfrm>
        </p:spPr>
      </p:pic>
    </p:spTree>
    <p:extLst>
      <p:ext uri="{BB962C8B-B14F-4D97-AF65-F5344CB8AC3E}">
        <p14:creationId xmlns:p14="http://schemas.microsoft.com/office/powerpoint/2010/main" val="201729172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256</TotalTime>
  <Words>810</Words>
  <Application>Microsoft Office PowerPoint</Application>
  <PresentationFormat>Widescreen</PresentationFormat>
  <Paragraphs>54</Paragraphs>
  <Slides>18</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-apple-system</vt:lpstr>
      <vt:lpstr>Arial</vt:lpstr>
      <vt:lpstr>Calibri</vt:lpstr>
      <vt:lpstr>Century Gothic</vt:lpstr>
      <vt:lpstr>Times New Roman</vt:lpstr>
      <vt:lpstr>Wingdings</vt:lpstr>
      <vt:lpstr>Wingdings 3</vt:lpstr>
      <vt:lpstr>Slice</vt:lpstr>
      <vt:lpstr>Packager Shell Object</vt:lpstr>
      <vt:lpstr>A Comparative Analysis of Wages in the USA   BaNa 610 fall 2023</vt:lpstr>
      <vt:lpstr>PowerPoint Presentation</vt:lpstr>
      <vt:lpstr>PowerPoint Presentation</vt:lpstr>
      <vt:lpstr>PowerPoint Presentation</vt:lpstr>
      <vt:lpstr>This chart illustrates the growth of average hourly wages in the united states over the past three decades, with figures denominated in thousands of dollars.</vt:lpstr>
      <vt:lpstr>This chart illustrates the gender wage gap, highlighting the significant disparity between men and women in terms of earnings growth. </vt:lpstr>
      <vt:lpstr>In the graph, we observe the wage growth and the income disparity among three different ethnic groups. </vt:lpstr>
      <vt:lpstr>In the graph, we observe the wage growth and the income disparity among different educational groups. </vt:lpstr>
      <vt:lpstr>The chart illustrates how the average hourly rates differ across various educational levels in the year 2022 with figures denominated in thousands of dollars. Individuals holding advanced degrees earn more than twice the income of those with a high school diploma.</vt:lpstr>
      <vt:lpstr>Despite individuals from various ethnic backgrounds having the opportunity to earn higher wages with increased educational attainment, a notable wage disparity persists among different ethnicities.</vt:lpstr>
      <vt:lpstr>While educational level is important, other factors such as the job field and demand within that field significantly influence wages. In 2022, the average salary for AI jobs in the USA was twice the average salary for all jobs.</vt:lpstr>
      <vt:lpstr>The graph illustrates the distribution of artificial intelligence (AI) salaries in the USA for the year 2022.</vt:lpstr>
      <vt:lpstr>This graph illustrates the variation in AI-related job salaries across different employment types, including part-time, full-time, contract, and freelance positions. The median salary for full-time employees is three times higher than that for part-time employees. Some of them even earn salaries as high as $400,000. Interestingly, individuals working under contracts and freelancers have nearly equivalent median incomes.</vt:lpstr>
      <vt:lpstr>The graph illustrates that individuals with greater experience earn higher salaries.</vt:lpstr>
      <vt:lpstr>The median salary for experts is more than double that of entry-level salaries.</vt:lpstr>
      <vt:lpstr>In the United States in 2022, medium-sized companies, with 50 to 250 employees, were responsible for 89% of the AI job opportunities examined in this report.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Wages In the USA</dc:title>
  <dc:creator>Ida Karimi</dc:creator>
  <cp:lastModifiedBy>Ida Karimi</cp:lastModifiedBy>
  <cp:revision>1</cp:revision>
  <dcterms:created xsi:type="dcterms:W3CDTF">2023-12-04T07:23:54Z</dcterms:created>
  <dcterms:modified xsi:type="dcterms:W3CDTF">2023-12-04T18:41:38Z</dcterms:modified>
</cp:coreProperties>
</file>